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</p:sldMasterIdLst>
  <p:notesMasterIdLst>
    <p:notesMasterId r:id="rId14"/>
  </p:notesMasterIdLst>
  <p:handoutMasterIdLst>
    <p:handoutMasterId r:id="rId15"/>
  </p:handoutMasterIdLst>
  <p:sldIdLst>
    <p:sldId id="256" r:id="rId6"/>
    <p:sldId id="266" r:id="rId7"/>
    <p:sldId id="267" r:id="rId8"/>
    <p:sldId id="333" r:id="rId9"/>
    <p:sldId id="268" r:id="rId10"/>
    <p:sldId id="269" r:id="rId11"/>
    <p:sldId id="270" r:id="rId12"/>
    <p:sldId id="33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003057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95837-B928-1947-B359-308E2FA6C99B}" v="445" dt="2025-02-12T21:25:41.280"/>
    <p1510:client id="{44957FC2-F3DF-42B6-A4DA-3D1D281AD5CE}" v="5" dt="2025-02-13T21:23:18.551"/>
    <p1510:client id="{9EE73BD2-9BB7-6441-B481-CD8369709AE8}" v="92" dt="2025-02-13T16:51:24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73"/>
        <p:guide pos="24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duc, Richard W" userId="1de4dc2d-0add-4046-8f26-28e50d0bfd7f" providerId="ADAL" clId="{41F95837-B928-1947-B359-308E2FA6C99B}"/>
    <pc:docChg chg="undo redo custSel addSld delSld modSld modMainMaster">
      <pc:chgData name="Vuduc, Richard W" userId="1de4dc2d-0add-4046-8f26-28e50d0bfd7f" providerId="ADAL" clId="{41F95837-B928-1947-B359-308E2FA6C99B}" dt="2025-02-12T21:26:04.598" v="2499" actId="1076"/>
      <pc:docMkLst>
        <pc:docMk/>
      </pc:docMkLst>
      <pc:sldChg chg="del">
        <pc:chgData name="Vuduc, Richard W" userId="1de4dc2d-0add-4046-8f26-28e50d0bfd7f" providerId="ADAL" clId="{41F95837-B928-1947-B359-308E2FA6C99B}" dt="2025-02-12T16:56:16.734" v="2463" actId="2696"/>
        <pc:sldMkLst>
          <pc:docMk/>
          <pc:sldMk cId="2708074896" sldId="263"/>
        </pc:sldMkLst>
      </pc:sldChg>
      <pc:sldChg chg="modSp mod">
        <pc:chgData name="Vuduc, Richard W" userId="1de4dc2d-0add-4046-8f26-28e50d0bfd7f" providerId="ADAL" clId="{41F95837-B928-1947-B359-308E2FA6C99B}" dt="2025-02-12T14:22:23.920" v="89" actId="113"/>
        <pc:sldMkLst>
          <pc:docMk/>
          <pc:sldMk cId="3476824479" sldId="267"/>
        </pc:sldMkLst>
        <pc:spChg chg="mod">
          <ac:chgData name="Vuduc, Richard W" userId="1de4dc2d-0add-4046-8f26-28e50d0bfd7f" providerId="ADAL" clId="{41F95837-B928-1947-B359-308E2FA6C99B}" dt="2025-02-12T14:22:23.920" v="89" actId="113"/>
          <ac:spMkLst>
            <pc:docMk/>
            <pc:sldMk cId="3476824479" sldId="267"/>
            <ac:spMk id="5" creationId="{980FAB62-4189-E8F1-C271-8614FC73ECAF}"/>
          </ac:spMkLst>
        </pc:spChg>
      </pc:sldChg>
      <pc:sldChg chg="modSp mod">
        <pc:chgData name="Vuduc, Richard W" userId="1de4dc2d-0add-4046-8f26-28e50d0bfd7f" providerId="ADAL" clId="{41F95837-B928-1947-B359-308E2FA6C99B}" dt="2025-02-12T14:22:51.955" v="95" actId="20577"/>
        <pc:sldMkLst>
          <pc:docMk/>
          <pc:sldMk cId="3687044956" sldId="268"/>
        </pc:sldMkLst>
        <pc:spChg chg="mod">
          <ac:chgData name="Vuduc, Richard W" userId="1de4dc2d-0add-4046-8f26-28e50d0bfd7f" providerId="ADAL" clId="{41F95837-B928-1947-B359-308E2FA6C99B}" dt="2025-02-12T14:22:39.020" v="90" actId="20577"/>
          <ac:spMkLst>
            <pc:docMk/>
            <pc:sldMk cId="3687044956" sldId="268"/>
            <ac:spMk id="4" creationId="{FEAB90E6-EB09-D3D8-6527-F77BD07856B2}"/>
          </ac:spMkLst>
        </pc:spChg>
        <pc:spChg chg="mod">
          <ac:chgData name="Vuduc, Richard W" userId="1de4dc2d-0add-4046-8f26-28e50d0bfd7f" providerId="ADAL" clId="{41F95837-B928-1947-B359-308E2FA6C99B}" dt="2025-02-12T14:22:51.955" v="95" actId="20577"/>
          <ac:spMkLst>
            <pc:docMk/>
            <pc:sldMk cId="3687044956" sldId="268"/>
            <ac:spMk id="5" creationId="{A0843833-EFF4-03B5-B8E0-F745DBFD2C76}"/>
          </ac:spMkLst>
        </pc:spChg>
      </pc:sldChg>
      <pc:sldChg chg="modSp mod">
        <pc:chgData name="Vuduc, Richard W" userId="1de4dc2d-0add-4046-8f26-28e50d0bfd7f" providerId="ADAL" clId="{41F95837-B928-1947-B359-308E2FA6C99B}" dt="2025-02-12T14:23:06.987" v="96" actId="20577"/>
        <pc:sldMkLst>
          <pc:docMk/>
          <pc:sldMk cId="1251327776" sldId="269"/>
        </pc:sldMkLst>
        <pc:spChg chg="mod">
          <ac:chgData name="Vuduc, Richard W" userId="1de4dc2d-0add-4046-8f26-28e50d0bfd7f" providerId="ADAL" clId="{41F95837-B928-1947-B359-308E2FA6C99B}" dt="2025-02-12T14:23:06.987" v="96" actId="20577"/>
          <ac:spMkLst>
            <pc:docMk/>
            <pc:sldMk cId="1251327776" sldId="269"/>
            <ac:spMk id="4" creationId="{8211FFAC-B148-2DDB-CDF8-D8FCE0C780F1}"/>
          </ac:spMkLst>
        </pc:spChg>
      </pc:sldChg>
      <pc:sldChg chg="addSp delSp modSp new mod modClrScheme chgLayout">
        <pc:chgData name="Vuduc, Richard W" userId="1de4dc2d-0add-4046-8f26-28e50d0bfd7f" providerId="ADAL" clId="{41F95837-B928-1947-B359-308E2FA6C99B}" dt="2025-02-12T15:59:32.383" v="966"/>
        <pc:sldMkLst>
          <pc:docMk/>
          <pc:sldMk cId="2868924448" sldId="270"/>
        </pc:sldMkLst>
        <pc:spChg chg="del mod ord">
          <ac:chgData name="Vuduc, Richard W" userId="1de4dc2d-0add-4046-8f26-28e50d0bfd7f" providerId="ADAL" clId="{41F95837-B928-1947-B359-308E2FA6C99B}" dt="2025-02-12T15:52:46.323" v="922" actId="478"/>
          <ac:spMkLst>
            <pc:docMk/>
            <pc:sldMk cId="2868924448" sldId="270"/>
            <ac:spMk id="2" creationId="{36E9050E-1224-D546-11B5-A78640DE49A9}"/>
          </ac:spMkLst>
        </pc:spChg>
        <pc:spChg chg="del">
          <ac:chgData name="Vuduc, Richard W" userId="1de4dc2d-0add-4046-8f26-28e50d0bfd7f" providerId="ADAL" clId="{41F95837-B928-1947-B359-308E2FA6C99B}" dt="2025-02-12T14:24:01.538" v="189" actId="700"/>
          <ac:spMkLst>
            <pc:docMk/>
            <pc:sldMk cId="2868924448" sldId="270"/>
            <ac:spMk id="3" creationId="{B64C2C13-1D4C-8BC7-9A0F-E8F326428599}"/>
          </ac:spMkLst>
        </pc:spChg>
        <pc:spChg chg="del">
          <ac:chgData name="Vuduc, Richard W" userId="1de4dc2d-0add-4046-8f26-28e50d0bfd7f" providerId="ADAL" clId="{41F95837-B928-1947-B359-308E2FA6C99B}" dt="2025-02-12T14:24:01.538" v="189" actId="700"/>
          <ac:spMkLst>
            <pc:docMk/>
            <pc:sldMk cId="2868924448" sldId="270"/>
            <ac:spMk id="4" creationId="{B22308D8-6D43-85AE-C239-D587B1477C82}"/>
          </ac:spMkLst>
        </pc:spChg>
        <pc:spChg chg="mod">
          <ac:chgData name="Vuduc, Richard W" userId="1de4dc2d-0add-4046-8f26-28e50d0bfd7f" providerId="ADAL" clId="{41F95837-B928-1947-B359-308E2FA6C99B}" dt="2025-02-12T14:31:11.593" v="218"/>
          <ac:spMkLst>
            <pc:docMk/>
            <pc:sldMk cId="2868924448" sldId="270"/>
            <ac:spMk id="9" creationId="{5187AF32-7CF2-ACED-5FE8-ECC7088D0D84}"/>
          </ac:spMkLst>
        </pc:spChg>
        <pc:spChg chg="mod">
          <ac:chgData name="Vuduc, Richard W" userId="1de4dc2d-0add-4046-8f26-28e50d0bfd7f" providerId="ADAL" clId="{41F95837-B928-1947-B359-308E2FA6C99B}" dt="2025-02-12T14:31:11.593" v="218"/>
          <ac:spMkLst>
            <pc:docMk/>
            <pc:sldMk cId="2868924448" sldId="270"/>
            <ac:spMk id="15" creationId="{B3000741-FEF6-F6D8-DECB-D740607CD9DD}"/>
          </ac:spMkLst>
        </pc:spChg>
        <pc:spChg chg="mod">
          <ac:chgData name="Vuduc, Richard W" userId="1de4dc2d-0add-4046-8f26-28e50d0bfd7f" providerId="ADAL" clId="{41F95837-B928-1947-B359-308E2FA6C99B}" dt="2025-02-12T14:31:11.593" v="218"/>
          <ac:spMkLst>
            <pc:docMk/>
            <pc:sldMk cId="2868924448" sldId="270"/>
            <ac:spMk id="17" creationId="{AB2B118F-C2CD-411C-968F-A89DDE9B2FA8}"/>
          </ac:spMkLst>
        </pc:spChg>
        <pc:spChg chg="mod">
          <ac:chgData name="Vuduc, Richard W" userId="1de4dc2d-0add-4046-8f26-28e50d0bfd7f" providerId="ADAL" clId="{41F95837-B928-1947-B359-308E2FA6C99B}" dt="2025-02-12T14:31:11.593" v="218"/>
          <ac:spMkLst>
            <pc:docMk/>
            <pc:sldMk cId="2868924448" sldId="270"/>
            <ac:spMk id="18" creationId="{214EF1BC-247E-F222-A10C-EB596DD6159A}"/>
          </ac:spMkLst>
        </pc:spChg>
        <pc:spChg chg="mod">
          <ac:chgData name="Vuduc, Richard W" userId="1de4dc2d-0add-4046-8f26-28e50d0bfd7f" providerId="ADAL" clId="{41F95837-B928-1947-B359-308E2FA6C99B}" dt="2025-02-12T14:31:11.593" v="218"/>
          <ac:spMkLst>
            <pc:docMk/>
            <pc:sldMk cId="2868924448" sldId="270"/>
            <ac:spMk id="19" creationId="{4B5E4DF0-2A8B-B3F9-CF57-1D5B5B4E5B38}"/>
          </ac:spMkLst>
        </pc:spChg>
        <pc:spChg chg="mod">
          <ac:chgData name="Vuduc, Richard W" userId="1de4dc2d-0add-4046-8f26-28e50d0bfd7f" providerId="ADAL" clId="{41F95837-B928-1947-B359-308E2FA6C99B}" dt="2025-02-12T15:20:08.137" v="516" actId="1076"/>
          <ac:spMkLst>
            <pc:docMk/>
            <pc:sldMk cId="2868924448" sldId="270"/>
            <ac:spMk id="22" creationId="{0848E4D3-5A55-1E75-4282-8A0E89586745}"/>
          </ac:spMkLst>
        </pc:spChg>
        <pc:spChg chg="mod">
          <ac:chgData name="Vuduc, Richard W" userId="1de4dc2d-0add-4046-8f26-28e50d0bfd7f" providerId="ADAL" clId="{41F95837-B928-1947-B359-308E2FA6C99B}" dt="2025-02-12T15:20:08.137" v="516" actId="1076"/>
          <ac:spMkLst>
            <pc:docMk/>
            <pc:sldMk cId="2868924448" sldId="270"/>
            <ac:spMk id="26" creationId="{5199687D-9893-6AC3-540A-193F6CDB3AF2}"/>
          </ac:spMkLst>
        </pc:spChg>
        <pc:spChg chg="mod">
          <ac:chgData name="Vuduc, Richard W" userId="1de4dc2d-0add-4046-8f26-28e50d0bfd7f" providerId="ADAL" clId="{41F95837-B928-1947-B359-308E2FA6C99B}" dt="2025-02-12T15:20:08.137" v="516" actId="1076"/>
          <ac:spMkLst>
            <pc:docMk/>
            <pc:sldMk cId="2868924448" sldId="270"/>
            <ac:spMk id="27" creationId="{AFC4BE6C-A30D-D772-1E87-C0D0C1A98B83}"/>
          </ac:spMkLst>
        </pc:spChg>
        <pc:spChg chg="mod">
          <ac:chgData name="Vuduc, Richard W" userId="1de4dc2d-0add-4046-8f26-28e50d0bfd7f" providerId="ADAL" clId="{41F95837-B928-1947-B359-308E2FA6C99B}" dt="2025-02-12T15:20:08.137" v="516" actId="1076"/>
          <ac:spMkLst>
            <pc:docMk/>
            <pc:sldMk cId="2868924448" sldId="270"/>
            <ac:spMk id="28" creationId="{B0F56F3A-8419-61CE-8F4F-B4E58A6625AC}"/>
          </ac:spMkLst>
        </pc:spChg>
        <pc:spChg chg="add mod">
          <ac:chgData name="Vuduc, Richard W" userId="1de4dc2d-0add-4046-8f26-28e50d0bfd7f" providerId="ADAL" clId="{41F95837-B928-1947-B359-308E2FA6C99B}" dt="2025-02-12T15:23:13.608" v="545" actId="242"/>
          <ac:spMkLst>
            <pc:docMk/>
            <pc:sldMk cId="2868924448" sldId="270"/>
            <ac:spMk id="31" creationId="{F52AC5AA-56F1-07DD-0A74-95B29C8C94F9}"/>
          </ac:spMkLst>
        </pc:spChg>
        <pc:spChg chg="add mod">
          <ac:chgData name="Vuduc, Richard W" userId="1de4dc2d-0add-4046-8f26-28e50d0bfd7f" providerId="ADAL" clId="{41F95837-B928-1947-B359-308E2FA6C99B}" dt="2025-02-12T15:23:30.328" v="547" actId="242"/>
          <ac:spMkLst>
            <pc:docMk/>
            <pc:sldMk cId="2868924448" sldId="270"/>
            <ac:spMk id="33" creationId="{8FB6FA0E-53F2-D5C4-7CD1-3EBD3BAA7FB3}"/>
          </ac:spMkLst>
        </pc:spChg>
        <pc:spChg chg="add mod">
          <ac:chgData name="Vuduc, Richard W" userId="1de4dc2d-0add-4046-8f26-28e50d0bfd7f" providerId="ADAL" clId="{41F95837-B928-1947-B359-308E2FA6C99B}" dt="2025-02-12T15:22:59.793" v="542" actId="1076"/>
          <ac:spMkLst>
            <pc:docMk/>
            <pc:sldMk cId="2868924448" sldId="270"/>
            <ac:spMk id="35" creationId="{B6D1C33D-DBE0-BAB8-523E-85853D8728B3}"/>
          </ac:spMkLst>
        </pc:spChg>
        <pc:spChg chg="add mod">
          <ac:chgData name="Vuduc, Richard W" userId="1de4dc2d-0add-4046-8f26-28e50d0bfd7f" providerId="ADAL" clId="{41F95837-B928-1947-B359-308E2FA6C99B}" dt="2025-02-12T15:23:22.592" v="546" actId="1076"/>
          <ac:spMkLst>
            <pc:docMk/>
            <pc:sldMk cId="2868924448" sldId="270"/>
            <ac:spMk id="36" creationId="{F1CACE03-6AF3-219F-725A-40426E647950}"/>
          </ac:spMkLst>
        </pc:spChg>
        <pc:spChg chg="add del mod">
          <ac:chgData name="Vuduc, Richard W" userId="1de4dc2d-0add-4046-8f26-28e50d0bfd7f" providerId="ADAL" clId="{41F95837-B928-1947-B359-308E2FA6C99B}" dt="2025-02-12T15:16:57.803" v="492" actId="478"/>
          <ac:spMkLst>
            <pc:docMk/>
            <pc:sldMk cId="2868924448" sldId="270"/>
            <ac:spMk id="37" creationId="{664D9E58-F6EF-12E7-9B0A-D299AD0AD80D}"/>
          </ac:spMkLst>
        </pc:spChg>
        <pc:spChg chg="add del mod">
          <ac:chgData name="Vuduc, Richard W" userId="1de4dc2d-0add-4046-8f26-28e50d0bfd7f" providerId="ADAL" clId="{41F95837-B928-1947-B359-308E2FA6C99B}" dt="2025-02-12T15:59:32.003" v="965" actId="478"/>
          <ac:spMkLst>
            <pc:docMk/>
            <pc:sldMk cId="2868924448" sldId="270"/>
            <ac:spMk id="40" creationId="{08C150B8-E106-64DA-7174-E194FA68F669}"/>
          </ac:spMkLst>
        </pc:spChg>
        <pc:spChg chg="add mod">
          <ac:chgData name="Vuduc, Richard W" userId="1de4dc2d-0add-4046-8f26-28e50d0bfd7f" providerId="ADAL" clId="{41F95837-B928-1947-B359-308E2FA6C99B}" dt="2025-02-12T15:59:32.383" v="966"/>
          <ac:spMkLst>
            <pc:docMk/>
            <pc:sldMk cId="2868924448" sldId="270"/>
            <ac:spMk id="41" creationId="{56599CD2-EF9B-4A5E-5759-6F28A4ADA377}"/>
          </ac:spMkLst>
        </pc:spChg>
        <pc:grpChg chg="add mod">
          <ac:chgData name="Vuduc, Richard W" userId="1de4dc2d-0add-4046-8f26-28e50d0bfd7f" providerId="ADAL" clId="{41F95837-B928-1947-B359-308E2FA6C99B}" dt="2025-02-12T15:20:08.137" v="516" actId="1076"/>
          <ac:grpSpMkLst>
            <pc:docMk/>
            <pc:sldMk cId="2868924448" sldId="270"/>
            <ac:grpSpMk id="20" creationId="{0A8C7A4B-22BA-2F09-C52D-591E9BCF967F}"/>
          </ac:grpSpMkLst>
        </pc:grpChg>
        <pc:grpChg chg="mod">
          <ac:chgData name="Vuduc, Richard W" userId="1de4dc2d-0add-4046-8f26-28e50d0bfd7f" providerId="ADAL" clId="{41F95837-B928-1947-B359-308E2FA6C99B}" dt="2025-02-12T15:20:08.137" v="516" actId="1076"/>
          <ac:grpSpMkLst>
            <pc:docMk/>
            <pc:sldMk cId="2868924448" sldId="270"/>
            <ac:grpSpMk id="23" creationId="{D1DD71DB-95A4-20B8-606D-B3EF08A123A9}"/>
          </ac:grpSpMkLst>
        </pc:grpChg>
        <pc:grpChg chg="mod">
          <ac:chgData name="Vuduc, Richard W" userId="1de4dc2d-0add-4046-8f26-28e50d0bfd7f" providerId="ADAL" clId="{41F95837-B928-1947-B359-308E2FA6C99B}" dt="2025-02-12T15:20:08.137" v="516" actId="1076"/>
          <ac:grpSpMkLst>
            <pc:docMk/>
            <pc:sldMk cId="2868924448" sldId="270"/>
            <ac:grpSpMk id="25" creationId="{9F9BDCD7-944A-B7F3-97B8-7FF06B405CD8}"/>
          </ac:grpSpMkLst>
        </pc:grpChg>
        <pc:grpChg chg="add mod">
          <ac:chgData name="Vuduc, Richard W" userId="1de4dc2d-0add-4046-8f26-28e50d0bfd7f" providerId="ADAL" clId="{41F95837-B928-1947-B359-308E2FA6C99B}" dt="2025-02-12T15:17:25.992" v="497" actId="1076"/>
          <ac:grpSpMkLst>
            <pc:docMk/>
            <pc:sldMk cId="2868924448" sldId="270"/>
            <ac:grpSpMk id="39" creationId="{CFC9AEFA-8BF6-148A-24CF-4294AD2F6A7B}"/>
          </ac:grpSpMkLst>
        </pc:grpChg>
        <pc:picChg chg="add mod">
          <ac:chgData name="Vuduc, Richard W" userId="1de4dc2d-0add-4046-8f26-28e50d0bfd7f" providerId="ADAL" clId="{41F95837-B928-1947-B359-308E2FA6C99B}" dt="2025-02-12T14:29:35.978" v="201"/>
          <ac:picMkLst>
            <pc:docMk/>
            <pc:sldMk cId="2868924448" sldId="270"/>
            <ac:picMk id="5" creationId="{A4A732E4-5EA1-96A3-F393-0B67E9D866E4}"/>
          </ac:picMkLst>
        </pc:picChg>
        <pc:picChg chg="add mod">
          <ac:chgData name="Vuduc, Richard W" userId="1de4dc2d-0add-4046-8f26-28e50d0bfd7f" providerId="ADAL" clId="{41F95837-B928-1947-B359-308E2FA6C99B}" dt="2025-02-12T14:30:45.251" v="213"/>
          <ac:picMkLst>
            <pc:docMk/>
            <pc:sldMk cId="2868924448" sldId="270"/>
            <ac:picMk id="6" creationId="{7E42DE2A-6A07-4E50-507F-60FB8D6EBD0C}"/>
          </ac:picMkLst>
        </pc:picChg>
        <pc:picChg chg="mod">
          <ac:chgData name="Vuduc, Richard W" userId="1de4dc2d-0add-4046-8f26-28e50d0bfd7f" providerId="ADAL" clId="{41F95837-B928-1947-B359-308E2FA6C99B}" dt="2025-02-12T14:31:11.593" v="218"/>
          <ac:picMkLst>
            <pc:docMk/>
            <pc:sldMk cId="2868924448" sldId="270"/>
            <ac:picMk id="8" creationId="{72EE86ED-8D90-6476-0242-20669F0B3A01}"/>
          </ac:picMkLst>
        </pc:picChg>
        <pc:picChg chg="mod">
          <ac:chgData name="Vuduc, Richard W" userId="1de4dc2d-0add-4046-8f26-28e50d0bfd7f" providerId="ADAL" clId="{41F95837-B928-1947-B359-308E2FA6C99B}" dt="2025-02-12T14:31:11.593" v="218"/>
          <ac:picMkLst>
            <pc:docMk/>
            <pc:sldMk cId="2868924448" sldId="270"/>
            <ac:picMk id="11" creationId="{06FD6012-5D38-CBF6-7CD1-A2B2BDB961B7}"/>
          </ac:picMkLst>
        </pc:picChg>
        <pc:picChg chg="mod">
          <ac:chgData name="Vuduc, Richard W" userId="1de4dc2d-0add-4046-8f26-28e50d0bfd7f" providerId="ADAL" clId="{41F95837-B928-1947-B359-308E2FA6C99B}" dt="2025-02-12T14:31:11.593" v="218"/>
          <ac:picMkLst>
            <pc:docMk/>
            <pc:sldMk cId="2868924448" sldId="270"/>
            <ac:picMk id="12" creationId="{9A6C1FBB-9CAF-86C4-B4CE-2E7FBE0524C3}"/>
          </ac:picMkLst>
        </pc:picChg>
        <pc:picChg chg="mod">
          <ac:chgData name="Vuduc, Richard W" userId="1de4dc2d-0add-4046-8f26-28e50d0bfd7f" providerId="ADAL" clId="{41F95837-B928-1947-B359-308E2FA6C99B}" dt="2025-02-12T14:31:11.593" v="218"/>
          <ac:picMkLst>
            <pc:docMk/>
            <pc:sldMk cId="2868924448" sldId="270"/>
            <ac:picMk id="13" creationId="{8EB1BF1F-1FF5-A28D-CFD7-FAE76EB27397}"/>
          </ac:picMkLst>
        </pc:picChg>
        <pc:picChg chg="mod">
          <ac:chgData name="Vuduc, Richard W" userId="1de4dc2d-0add-4046-8f26-28e50d0bfd7f" providerId="ADAL" clId="{41F95837-B928-1947-B359-308E2FA6C99B}" dt="2025-02-12T14:31:11.593" v="218"/>
          <ac:picMkLst>
            <pc:docMk/>
            <pc:sldMk cId="2868924448" sldId="270"/>
            <ac:picMk id="14" creationId="{7159B10A-CFC0-539F-3C74-5977620AAA76}"/>
          </ac:picMkLst>
        </pc:picChg>
        <pc:picChg chg="mod">
          <ac:chgData name="Vuduc, Richard W" userId="1de4dc2d-0add-4046-8f26-28e50d0bfd7f" providerId="ADAL" clId="{41F95837-B928-1947-B359-308E2FA6C99B}" dt="2025-02-12T15:20:08.137" v="516" actId="1076"/>
          <ac:picMkLst>
            <pc:docMk/>
            <pc:sldMk cId="2868924448" sldId="270"/>
            <ac:picMk id="21" creationId="{3A2CDD13-19A7-DC85-6EDD-64A630CB69C3}"/>
          </ac:picMkLst>
        </pc:picChg>
        <pc:picChg chg="mod">
          <ac:chgData name="Vuduc, Richard W" userId="1de4dc2d-0add-4046-8f26-28e50d0bfd7f" providerId="ADAL" clId="{41F95837-B928-1947-B359-308E2FA6C99B}" dt="2025-02-12T15:20:08.137" v="516" actId="1076"/>
          <ac:picMkLst>
            <pc:docMk/>
            <pc:sldMk cId="2868924448" sldId="270"/>
            <ac:picMk id="24" creationId="{15CB3BC9-A198-6F18-F74E-C05C73B15BA7}"/>
          </ac:picMkLst>
        </pc:picChg>
        <pc:picChg chg="add del mod">
          <ac:chgData name="Vuduc, Richard W" userId="1de4dc2d-0add-4046-8f26-28e50d0bfd7f" providerId="ADAL" clId="{41F95837-B928-1947-B359-308E2FA6C99B}" dt="2025-02-12T14:32:37.228" v="226" actId="478"/>
          <ac:picMkLst>
            <pc:docMk/>
            <pc:sldMk cId="2868924448" sldId="270"/>
            <ac:picMk id="29" creationId="{63E09D70-7790-A863-E443-FEEFC663C227}"/>
          </ac:picMkLst>
        </pc:picChg>
        <pc:picChg chg="add mod">
          <ac:chgData name="Vuduc, Richard W" userId="1de4dc2d-0add-4046-8f26-28e50d0bfd7f" providerId="ADAL" clId="{41F95837-B928-1947-B359-308E2FA6C99B}" dt="2025-02-12T15:17:43.322" v="500" actId="1076"/>
          <ac:picMkLst>
            <pc:docMk/>
            <pc:sldMk cId="2868924448" sldId="270"/>
            <ac:picMk id="34" creationId="{5FFAA58E-11B1-599E-42EC-E502CCD66D25}"/>
          </ac:picMkLst>
        </pc:picChg>
        <pc:picChg chg="add mod">
          <ac:chgData name="Vuduc, Richard W" userId="1de4dc2d-0add-4046-8f26-28e50d0bfd7f" providerId="ADAL" clId="{41F95837-B928-1947-B359-308E2FA6C99B}" dt="2025-02-12T15:15:41.724" v="483"/>
          <ac:picMkLst>
            <pc:docMk/>
            <pc:sldMk cId="2868924448" sldId="270"/>
            <ac:picMk id="38" creationId="{AF722035-2BD7-938A-D8FF-1E00B3F1A5E9}"/>
          </ac:picMkLst>
        </pc:picChg>
        <pc:picChg chg="add mod">
          <ac:chgData name="Vuduc, Richard W" userId="1de4dc2d-0add-4046-8f26-28e50d0bfd7f" providerId="ADAL" clId="{41F95837-B928-1947-B359-308E2FA6C99B}" dt="2025-02-12T15:21:27.270" v="524" actId="1076"/>
          <ac:picMkLst>
            <pc:docMk/>
            <pc:sldMk cId="2868924448" sldId="270"/>
            <ac:picMk id="1026" creationId="{ADAE7249-9EE8-4E19-1CFF-1A4697D13310}"/>
          </ac:picMkLst>
        </pc:picChg>
        <pc:picChg chg="add del mod">
          <ac:chgData name="Vuduc, Richard W" userId="1de4dc2d-0add-4046-8f26-28e50d0bfd7f" providerId="ADAL" clId="{41F95837-B928-1947-B359-308E2FA6C99B}" dt="2025-02-12T15:17:25.992" v="497" actId="1076"/>
          <ac:picMkLst>
            <pc:docMk/>
            <pc:sldMk cId="2868924448" sldId="270"/>
            <ac:picMk id="1028" creationId="{B1EDDB49-276C-CB5E-9A0D-034A12705D3A}"/>
          </ac:picMkLst>
        </pc:picChg>
      </pc:sldChg>
      <pc:sldChg chg="addSp delSp modSp add del mod">
        <pc:chgData name="Vuduc, Richard W" userId="1de4dc2d-0add-4046-8f26-28e50d0bfd7f" providerId="ADAL" clId="{41F95837-B928-1947-B359-308E2FA6C99B}" dt="2025-02-12T15:23:54.102" v="549" actId="2696"/>
        <pc:sldMkLst>
          <pc:docMk/>
          <pc:sldMk cId="448229127" sldId="332"/>
        </pc:sldMkLst>
        <pc:spChg chg="add del">
          <ac:chgData name="Vuduc, Richard W" userId="1de4dc2d-0add-4046-8f26-28e50d0bfd7f" providerId="ADAL" clId="{41F95837-B928-1947-B359-308E2FA6C99B}" dt="2025-02-12T14:31:22.170" v="221" actId="478"/>
          <ac:spMkLst>
            <pc:docMk/>
            <pc:sldMk cId="448229127" sldId="332"/>
            <ac:spMk id="2" creationId="{00000000-0000-0000-0000-000000000000}"/>
          </ac:spMkLst>
        </pc:spChg>
        <pc:spChg chg="del">
          <ac:chgData name="Vuduc, Richard W" userId="1de4dc2d-0add-4046-8f26-28e50d0bfd7f" providerId="ADAL" clId="{41F95837-B928-1947-B359-308E2FA6C99B}" dt="2025-02-12T14:30:25.131" v="205" actId="478"/>
          <ac:spMkLst>
            <pc:docMk/>
            <pc:sldMk cId="448229127" sldId="332"/>
            <ac:spMk id="4" creationId="{7E02E33B-D212-3D20-68E6-08DD46D58457}"/>
          </ac:spMkLst>
        </pc:spChg>
        <pc:spChg chg="mod topLvl">
          <ac:chgData name="Vuduc, Richard W" userId="1de4dc2d-0add-4046-8f26-28e50d0bfd7f" providerId="ADAL" clId="{41F95837-B928-1947-B359-308E2FA6C99B}" dt="2025-02-12T14:31:16.042" v="219" actId="164"/>
          <ac:spMkLst>
            <pc:docMk/>
            <pc:sldMk cId="448229127" sldId="332"/>
            <ac:spMk id="6" creationId="{8C2A3BF4-6915-543E-DD18-8C2E5B51E96E}"/>
          </ac:spMkLst>
        </pc:spChg>
        <pc:spChg chg="del">
          <ac:chgData name="Vuduc, Richard W" userId="1de4dc2d-0add-4046-8f26-28e50d0bfd7f" providerId="ADAL" clId="{41F95837-B928-1947-B359-308E2FA6C99B}" dt="2025-02-12T14:30:17.889" v="203" actId="478"/>
          <ac:spMkLst>
            <pc:docMk/>
            <pc:sldMk cId="448229127" sldId="332"/>
            <ac:spMk id="23" creationId="{49C949A3-D35D-46F9-A4BE-CC02A26478B5}"/>
          </ac:spMkLst>
        </pc:spChg>
        <pc:spChg chg="del">
          <ac:chgData name="Vuduc, Richard W" userId="1de4dc2d-0add-4046-8f26-28e50d0bfd7f" providerId="ADAL" clId="{41F95837-B928-1947-B359-308E2FA6C99B}" dt="2025-02-12T14:30:22.364" v="204" actId="478"/>
          <ac:spMkLst>
            <pc:docMk/>
            <pc:sldMk cId="448229127" sldId="332"/>
            <ac:spMk id="28" creationId="{6E9D174B-270C-4962-89AB-E5F3B6A0B774}"/>
          </ac:spMkLst>
        </pc:spChg>
        <pc:spChg chg="mod topLvl">
          <ac:chgData name="Vuduc, Richard W" userId="1de4dc2d-0add-4046-8f26-28e50d0bfd7f" providerId="ADAL" clId="{41F95837-B928-1947-B359-308E2FA6C99B}" dt="2025-02-12T14:31:16.042" v="219" actId="164"/>
          <ac:spMkLst>
            <pc:docMk/>
            <pc:sldMk cId="448229127" sldId="332"/>
            <ac:spMk id="274" creationId="{00000000-0000-0000-0000-000000000000}"/>
          </ac:spMkLst>
        </pc:spChg>
        <pc:spChg chg="mod">
          <ac:chgData name="Vuduc, Richard W" userId="1de4dc2d-0add-4046-8f26-28e50d0bfd7f" providerId="ADAL" clId="{41F95837-B928-1947-B359-308E2FA6C99B}" dt="2025-02-12T14:30:52.146" v="215" actId="1076"/>
          <ac:spMkLst>
            <pc:docMk/>
            <pc:sldMk cId="448229127" sldId="332"/>
            <ac:spMk id="277" creationId="{00000000-0000-0000-0000-000000000000}"/>
          </ac:spMkLst>
        </pc:spChg>
        <pc:spChg chg="mod">
          <ac:chgData name="Vuduc, Richard W" userId="1de4dc2d-0add-4046-8f26-28e50d0bfd7f" providerId="ADAL" clId="{41F95837-B928-1947-B359-308E2FA6C99B}" dt="2025-02-12T14:30:52.146" v="215" actId="1076"/>
          <ac:spMkLst>
            <pc:docMk/>
            <pc:sldMk cId="448229127" sldId="332"/>
            <ac:spMk id="280" creationId="{00000000-0000-0000-0000-000000000000}"/>
          </ac:spMkLst>
        </pc:spChg>
        <pc:spChg chg="mod">
          <ac:chgData name="Vuduc, Richard W" userId="1de4dc2d-0add-4046-8f26-28e50d0bfd7f" providerId="ADAL" clId="{41F95837-B928-1947-B359-308E2FA6C99B}" dt="2025-02-12T14:30:52.146" v="215" actId="1076"/>
          <ac:spMkLst>
            <pc:docMk/>
            <pc:sldMk cId="448229127" sldId="332"/>
            <ac:spMk id="282" creationId="{00000000-0000-0000-0000-000000000000}"/>
          </ac:spMkLst>
        </pc:spChg>
        <pc:grpChg chg="add del">
          <ac:chgData name="Vuduc, Richard W" userId="1de4dc2d-0add-4046-8f26-28e50d0bfd7f" providerId="ADAL" clId="{41F95837-B928-1947-B359-308E2FA6C99B}" dt="2025-02-12T14:30:54.047" v="216" actId="164"/>
          <ac:grpSpMkLst>
            <pc:docMk/>
            <pc:sldMk cId="448229127" sldId="332"/>
            <ac:grpSpMk id="7" creationId="{C23F5D04-D99F-91FE-F365-880805413D16}"/>
          </ac:grpSpMkLst>
        </pc:grpChg>
        <pc:grpChg chg="add del">
          <ac:chgData name="Vuduc, Richard W" userId="1de4dc2d-0add-4046-8f26-28e50d0bfd7f" providerId="ADAL" clId="{41F95837-B928-1947-B359-308E2FA6C99B}" dt="2025-02-12T14:31:16.042" v="219" actId="164"/>
          <ac:grpSpMkLst>
            <pc:docMk/>
            <pc:sldMk cId="448229127" sldId="332"/>
            <ac:grpSpMk id="8" creationId="{DBE111B4-06E8-DFEB-FDA7-FD8E4738BCE0}"/>
          </ac:grpSpMkLst>
        </pc:grpChg>
        <pc:grpChg chg="add">
          <ac:chgData name="Vuduc, Richard W" userId="1de4dc2d-0add-4046-8f26-28e50d0bfd7f" providerId="ADAL" clId="{41F95837-B928-1947-B359-308E2FA6C99B}" dt="2025-02-12T14:31:27.431" v="222" actId="164"/>
          <ac:grpSpMkLst>
            <pc:docMk/>
            <pc:sldMk cId="448229127" sldId="332"/>
            <ac:grpSpMk id="10" creationId="{D954935E-B5D0-8E88-6A70-DF6B00C838E4}"/>
          </ac:grpSpMkLst>
        </pc:grpChg>
        <pc:grpChg chg="topLvl">
          <ac:chgData name="Vuduc, Richard W" userId="1de4dc2d-0add-4046-8f26-28e50d0bfd7f" providerId="ADAL" clId="{41F95837-B928-1947-B359-308E2FA6C99B}" dt="2025-02-12T14:31:16.042" v="219" actId="164"/>
          <ac:grpSpMkLst>
            <pc:docMk/>
            <pc:sldMk cId="448229127" sldId="332"/>
            <ac:grpSpMk id="283" creationId="{00000000-0000-0000-0000-000000000000}"/>
          </ac:grpSpMkLst>
        </pc:grpChg>
        <pc:picChg chg="del">
          <ac:chgData name="Vuduc, Richard W" userId="1de4dc2d-0add-4046-8f26-28e50d0bfd7f" providerId="ADAL" clId="{41F95837-B928-1947-B359-308E2FA6C99B}" dt="2025-02-12T14:30:28.143" v="207" actId="478"/>
          <ac:picMkLst>
            <pc:docMk/>
            <pc:sldMk cId="448229127" sldId="332"/>
            <ac:picMk id="3" creationId="{5351BBBB-F1E2-0F30-A0F8-3D79837BAC86}"/>
          </ac:picMkLst>
        </pc:picChg>
        <pc:picChg chg="del">
          <ac:chgData name="Vuduc, Richard W" userId="1de4dc2d-0add-4046-8f26-28e50d0bfd7f" providerId="ADAL" clId="{41F95837-B928-1947-B359-308E2FA6C99B}" dt="2025-02-12T14:30:34.107" v="210" actId="478"/>
          <ac:picMkLst>
            <pc:docMk/>
            <pc:sldMk cId="448229127" sldId="332"/>
            <ac:picMk id="5" creationId="{8C199A56-FFAF-A801-76C9-06FD49E5FC9C}"/>
          </ac:picMkLst>
        </pc:picChg>
        <pc:picChg chg="del">
          <ac:chgData name="Vuduc, Richard W" userId="1de4dc2d-0add-4046-8f26-28e50d0bfd7f" providerId="ADAL" clId="{41F95837-B928-1947-B359-308E2FA6C99B}" dt="2025-02-12T14:30:26.996" v="206" actId="478"/>
          <ac:picMkLst>
            <pc:docMk/>
            <pc:sldMk cId="448229127" sldId="332"/>
            <ac:picMk id="9" creationId="{8F425CF9-978A-44B4-97A8-AEB5F74A86DC}"/>
          </ac:picMkLst>
        </pc:picChg>
        <pc:picChg chg="mod topLvl">
          <ac:chgData name="Vuduc, Richard W" userId="1de4dc2d-0add-4046-8f26-28e50d0bfd7f" providerId="ADAL" clId="{41F95837-B928-1947-B359-308E2FA6C99B}" dt="2025-02-12T14:31:16.042" v="219" actId="164"/>
          <ac:picMkLst>
            <pc:docMk/>
            <pc:sldMk cId="448229127" sldId="332"/>
            <ac:picMk id="22" creationId="{00000000-0000-0000-0000-000000000000}"/>
          </ac:picMkLst>
        </pc:picChg>
        <pc:picChg chg="mod topLvl">
          <ac:chgData name="Vuduc, Richard W" userId="1de4dc2d-0add-4046-8f26-28e50d0bfd7f" providerId="ADAL" clId="{41F95837-B928-1947-B359-308E2FA6C99B}" dt="2025-02-12T14:31:16.042" v="219" actId="164"/>
          <ac:picMkLst>
            <pc:docMk/>
            <pc:sldMk cId="448229127" sldId="332"/>
            <ac:picMk id="24" creationId="{19A8B70E-B2D4-4654-8F27-276021C3BE5F}"/>
          </ac:picMkLst>
        </pc:picChg>
        <pc:picChg chg="mod topLvl">
          <ac:chgData name="Vuduc, Richard W" userId="1de4dc2d-0add-4046-8f26-28e50d0bfd7f" providerId="ADAL" clId="{41F95837-B928-1947-B359-308E2FA6C99B}" dt="2025-02-12T14:31:16.042" v="219" actId="164"/>
          <ac:picMkLst>
            <pc:docMk/>
            <pc:sldMk cId="448229127" sldId="332"/>
            <ac:picMk id="29" creationId="{00000000-0000-0000-0000-000000000000}"/>
          </ac:picMkLst>
        </pc:picChg>
        <pc:picChg chg="mod topLvl">
          <ac:chgData name="Vuduc, Richard W" userId="1de4dc2d-0add-4046-8f26-28e50d0bfd7f" providerId="ADAL" clId="{41F95837-B928-1947-B359-308E2FA6C99B}" dt="2025-02-12T14:31:16.042" v="219" actId="164"/>
          <ac:picMkLst>
            <pc:docMk/>
            <pc:sldMk cId="448229127" sldId="332"/>
            <ac:picMk id="34" creationId="{5E0D80D9-9CD9-421D-9F81-F81A571F4D7D}"/>
          </ac:picMkLst>
        </pc:picChg>
        <pc:picChg chg="del">
          <ac:chgData name="Vuduc, Richard W" userId="1de4dc2d-0add-4046-8f26-28e50d0bfd7f" providerId="ADAL" clId="{41F95837-B928-1947-B359-308E2FA6C99B}" dt="2025-02-12T14:30:30.487" v="208" actId="478"/>
          <ac:picMkLst>
            <pc:docMk/>
            <pc:sldMk cId="448229127" sldId="332"/>
            <ac:picMk id="36" creationId="{00000000-0000-0000-0000-000000000000}"/>
          </ac:picMkLst>
        </pc:picChg>
        <pc:picChg chg="mod topLvl">
          <ac:chgData name="Vuduc, Richard W" userId="1de4dc2d-0add-4046-8f26-28e50d0bfd7f" providerId="ADAL" clId="{41F95837-B928-1947-B359-308E2FA6C99B}" dt="2025-02-12T14:31:16.042" v="219" actId="164"/>
          <ac:picMkLst>
            <pc:docMk/>
            <pc:sldMk cId="448229127" sldId="332"/>
            <ac:picMk id="37" creationId="{00000000-0000-0000-0000-000000000000}"/>
          </ac:picMkLst>
        </pc:picChg>
        <pc:picChg chg="del">
          <ac:chgData name="Vuduc, Richard W" userId="1de4dc2d-0add-4046-8f26-28e50d0bfd7f" providerId="ADAL" clId="{41F95837-B928-1947-B359-308E2FA6C99B}" dt="2025-02-12T14:30:32.510" v="209" actId="478"/>
          <ac:picMkLst>
            <pc:docMk/>
            <pc:sldMk cId="448229127" sldId="332"/>
            <ac:picMk id="1026" creationId="{2E7D5103-7C5F-C559-F453-C3689150FDAB}"/>
          </ac:picMkLst>
        </pc:picChg>
      </pc:sldChg>
      <pc:sldChg chg="addSp delSp modSp new mod modClrScheme chgLayout modNotesTx">
        <pc:chgData name="Vuduc, Richard W" userId="1de4dc2d-0add-4046-8f26-28e50d0bfd7f" providerId="ADAL" clId="{41F95837-B928-1947-B359-308E2FA6C99B}" dt="2025-02-12T15:40:24.879" v="891" actId="478"/>
        <pc:sldMkLst>
          <pc:docMk/>
          <pc:sldMk cId="1737792374" sldId="333"/>
        </pc:sldMkLst>
        <pc:spChg chg="mod ord">
          <ac:chgData name="Vuduc, Richard W" userId="1de4dc2d-0add-4046-8f26-28e50d0bfd7f" providerId="ADAL" clId="{41F95837-B928-1947-B359-308E2FA6C99B}" dt="2025-02-12T15:40:04.078" v="889" actId="27636"/>
          <ac:spMkLst>
            <pc:docMk/>
            <pc:sldMk cId="1737792374" sldId="333"/>
            <ac:spMk id="2" creationId="{A58E5E68-5016-E7C0-55BF-761150E44363}"/>
          </ac:spMkLst>
        </pc:spChg>
        <pc:spChg chg="del mod ord">
          <ac:chgData name="Vuduc, Richard W" userId="1de4dc2d-0add-4046-8f26-28e50d0bfd7f" providerId="ADAL" clId="{41F95837-B928-1947-B359-308E2FA6C99B}" dt="2025-02-12T15:24:02.718" v="550" actId="700"/>
          <ac:spMkLst>
            <pc:docMk/>
            <pc:sldMk cId="1737792374" sldId="333"/>
            <ac:spMk id="3" creationId="{A13726F2-63F4-EBD5-DE01-FB584606A7BA}"/>
          </ac:spMkLst>
        </pc:spChg>
        <pc:spChg chg="del">
          <ac:chgData name="Vuduc, Richard W" userId="1de4dc2d-0add-4046-8f26-28e50d0bfd7f" providerId="ADAL" clId="{41F95837-B928-1947-B359-308E2FA6C99B}" dt="2025-02-12T15:24:02.718" v="550" actId="700"/>
          <ac:spMkLst>
            <pc:docMk/>
            <pc:sldMk cId="1737792374" sldId="333"/>
            <ac:spMk id="4" creationId="{57B8FB6A-D7EF-C119-44DE-0141CEA7F2B1}"/>
          </ac:spMkLst>
        </pc:spChg>
        <pc:spChg chg="add del mod ord">
          <ac:chgData name="Vuduc, Richard W" userId="1de4dc2d-0add-4046-8f26-28e50d0bfd7f" providerId="ADAL" clId="{41F95837-B928-1947-B359-308E2FA6C99B}" dt="2025-02-12T15:27:07.046" v="563" actId="700"/>
          <ac:spMkLst>
            <pc:docMk/>
            <pc:sldMk cId="1737792374" sldId="333"/>
            <ac:spMk id="5" creationId="{7C8F7DE0-E73C-4FEF-B38D-201F046D557D}"/>
          </ac:spMkLst>
        </pc:spChg>
        <pc:spChg chg="add del mod">
          <ac:chgData name="Vuduc, Richard W" userId="1de4dc2d-0add-4046-8f26-28e50d0bfd7f" providerId="ADAL" clId="{41F95837-B928-1947-B359-308E2FA6C99B}" dt="2025-02-12T15:28:27.336" v="583"/>
          <ac:spMkLst>
            <pc:docMk/>
            <pc:sldMk cId="1737792374" sldId="333"/>
            <ac:spMk id="6" creationId="{2B3A992F-29B5-0E61-DAB2-2F24FAAE3B79}"/>
          </ac:spMkLst>
        </pc:spChg>
        <pc:spChg chg="add mod">
          <ac:chgData name="Vuduc, Richard W" userId="1de4dc2d-0add-4046-8f26-28e50d0bfd7f" providerId="ADAL" clId="{41F95837-B928-1947-B359-308E2FA6C99B}" dt="2025-02-12T15:39:35.501" v="863" actId="20577"/>
          <ac:spMkLst>
            <pc:docMk/>
            <pc:sldMk cId="1737792374" sldId="333"/>
            <ac:spMk id="7" creationId="{D95EC83B-9924-8572-6449-8A4E5A2A554A}"/>
          </ac:spMkLst>
        </pc:spChg>
        <pc:spChg chg="add del mod">
          <ac:chgData name="Vuduc, Richard W" userId="1de4dc2d-0add-4046-8f26-28e50d0bfd7f" providerId="ADAL" clId="{41F95837-B928-1947-B359-308E2FA6C99B}" dt="2025-02-12T15:29:35.352" v="613" actId="478"/>
          <ac:spMkLst>
            <pc:docMk/>
            <pc:sldMk cId="1737792374" sldId="333"/>
            <ac:spMk id="8" creationId="{E148AF2D-B4E1-E43B-37FE-DFBCB8F0E4D6}"/>
          </ac:spMkLst>
        </pc:spChg>
        <pc:spChg chg="add mod">
          <ac:chgData name="Vuduc, Richard W" userId="1de4dc2d-0add-4046-8f26-28e50d0bfd7f" providerId="ADAL" clId="{41F95837-B928-1947-B359-308E2FA6C99B}" dt="2025-02-12T15:29:36.751" v="614"/>
          <ac:spMkLst>
            <pc:docMk/>
            <pc:sldMk cId="1737792374" sldId="333"/>
            <ac:spMk id="9" creationId="{0455FFED-8B37-C140-2557-90A9AFD4EE4D}"/>
          </ac:spMkLst>
        </pc:spChg>
        <pc:spChg chg="add mod">
          <ac:chgData name="Vuduc, Richard W" userId="1de4dc2d-0add-4046-8f26-28e50d0bfd7f" providerId="ADAL" clId="{41F95837-B928-1947-B359-308E2FA6C99B}" dt="2025-02-12T15:31:26.959" v="621"/>
          <ac:spMkLst>
            <pc:docMk/>
            <pc:sldMk cId="1737792374" sldId="333"/>
            <ac:spMk id="11" creationId="{1FD58B3C-7037-2A5D-B924-49FA99EB7E62}"/>
          </ac:spMkLst>
        </pc:spChg>
        <pc:spChg chg="add mod">
          <ac:chgData name="Vuduc, Richard W" userId="1de4dc2d-0add-4046-8f26-28e50d0bfd7f" providerId="ADAL" clId="{41F95837-B928-1947-B359-308E2FA6C99B}" dt="2025-02-12T15:39:37.746" v="864" actId="20577"/>
          <ac:spMkLst>
            <pc:docMk/>
            <pc:sldMk cId="1737792374" sldId="333"/>
            <ac:spMk id="12" creationId="{690C6108-2DD8-B4DD-9AEE-2F7E75891D9F}"/>
          </ac:spMkLst>
        </pc:spChg>
        <pc:spChg chg="add mod">
          <ac:chgData name="Vuduc, Richard W" userId="1de4dc2d-0add-4046-8f26-28e50d0bfd7f" providerId="ADAL" clId="{41F95837-B928-1947-B359-308E2FA6C99B}" dt="2025-02-12T15:39:40.441" v="865" actId="20577"/>
          <ac:spMkLst>
            <pc:docMk/>
            <pc:sldMk cId="1737792374" sldId="333"/>
            <ac:spMk id="13" creationId="{A40E0396-18F6-2162-C0EC-A4C462F44379}"/>
          </ac:spMkLst>
        </pc:spChg>
        <pc:spChg chg="add del mod">
          <ac:chgData name="Vuduc, Richard W" userId="1de4dc2d-0add-4046-8f26-28e50d0bfd7f" providerId="ADAL" clId="{41F95837-B928-1947-B359-308E2FA6C99B}" dt="2025-02-12T15:40:24.879" v="891" actId="478"/>
          <ac:spMkLst>
            <pc:docMk/>
            <pc:sldMk cId="1737792374" sldId="333"/>
            <ac:spMk id="14" creationId="{949286F6-B644-354C-9FC8-229DFDFDA0A3}"/>
          </ac:spMkLst>
        </pc:spChg>
        <pc:graphicFrameChg chg="add mod">
          <ac:chgData name="Vuduc, Richard W" userId="1de4dc2d-0add-4046-8f26-28e50d0bfd7f" providerId="ADAL" clId="{41F95837-B928-1947-B359-308E2FA6C99B}" dt="2025-02-12T15:31:25.756" v="620"/>
          <ac:graphicFrameMkLst>
            <pc:docMk/>
            <pc:sldMk cId="1737792374" sldId="333"/>
            <ac:graphicFrameMk id="10" creationId="{45CD62EC-5FFA-75E4-AA18-F946129A0251}"/>
          </ac:graphicFrameMkLst>
        </pc:graphicFrameChg>
        <pc:picChg chg="add del mod">
          <ac:chgData name="Vuduc, Richard W" userId="1de4dc2d-0add-4046-8f26-28e50d0bfd7f" providerId="ADAL" clId="{41F95837-B928-1947-B359-308E2FA6C99B}" dt="2025-02-12T15:27:01.114" v="562" actId="478"/>
          <ac:picMkLst>
            <pc:docMk/>
            <pc:sldMk cId="1737792374" sldId="333"/>
            <ac:picMk id="2050" creationId="{D8D595D4-9513-DC08-F472-46E70D75FD94}"/>
          </ac:picMkLst>
        </pc:picChg>
        <pc:picChg chg="add mod">
          <ac:chgData name="Vuduc, Richard W" userId="1de4dc2d-0add-4046-8f26-28e50d0bfd7f" providerId="ADAL" clId="{41F95837-B928-1947-B359-308E2FA6C99B}" dt="2025-02-12T15:28:06.669" v="578" actId="1076"/>
          <ac:picMkLst>
            <pc:docMk/>
            <pc:sldMk cId="1737792374" sldId="333"/>
            <ac:picMk id="2052" creationId="{CBE3646F-6A76-E625-950F-AEE19E129DD9}"/>
          </ac:picMkLst>
        </pc:picChg>
        <pc:picChg chg="add mod">
          <ac:chgData name="Vuduc, Richard W" userId="1de4dc2d-0add-4046-8f26-28e50d0bfd7f" providerId="ADAL" clId="{41F95837-B928-1947-B359-308E2FA6C99B}" dt="2025-02-12T15:26:26.487" v="557"/>
          <ac:picMkLst>
            <pc:docMk/>
            <pc:sldMk cId="1737792374" sldId="333"/>
            <ac:picMk id="2054" creationId="{26822C24-623D-6B72-DE0F-280B8DBC8174}"/>
          </ac:picMkLst>
        </pc:picChg>
        <pc:picChg chg="add mod">
          <ac:chgData name="Vuduc, Richard W" userId="1de4dc2d-0add-4046-8f26-28e50d0bfd7f" providerId="ADAL" clId="{41F95837-B928-1947-B359-308E2FA6C99B}" dt="2025-02-12T15:28:09.650" v="579" actId="1076"/>
          <ac:picMkLst>
            <pc:docMk/>
            <pc:sldMk cId="1737792374" sldId="333"/>
            <ac:picMk id="2056" creationId="{10378B35-B676-1F32-0FD3-CCD4A0B08494}"/>
          </ac:picMkLst>
        </pc:picChg>
        <pc:picChg chg="add mod">
          <ac:chgData name="Vuduc, Richard W" userId="1de4dc2d-0add-4046-8f26-28e50d0bfd7f" providerId="ADAL" clId="{41F95837-B928-1947-B359-308E2FA6C99B}" dt="2025-02-12T15:28:04.351" v="577" actId="1076"/>
          <ac:picMkLst>
            <pc:docMk/>
            <pc:sldMk cId="1737792374" sldId="333"/>
            <ac:picMk id="2058" creationId="{255EC830-AE0D-9352-0808-932D39522EB2}"/>
          </ac:picMkLst>
        </pc:picChg>
      </pc:sldChg>
      <pc:sldChg chg="addSp delSp modSp add mod modClrScheme chgLayout">
        <pc:chgData name="Vuduc, Richard W" userId="1de4dc2d-0add-4046-8f26-28e50d0bfd7f" providerId="ADAL" clId="{41F95837-B928-1947-B359-308E2FA6C99B}" dt="2025-02-12T21:26:04.598" v="2499" actId="1076"/>
        <pc:sldMkLst>
          <pc:docMk/>
          <pc:sldMk cId="1443613197" sldId="334"/>
        </pc:sldMkLst>
        <pc:spChg chg="del mod ord">
          <ac:chgData name="Vuduc, Richard W" userId="1de4dc2d-0add-4046-8f26-28e50d0bfd7f" providerId="ADAL" clId="{41F95837-B928-1947-B359-308E2FA6C99B}" dt="2025-02-12T15:57:23.907" v="942" actId="478"/>
          <ac:spMkLst>
            <pc:docMk/>
            <pc:sldMk cId="1443613197" sldId="334"/>
            <ac:spMk id="2" creationId="{F0512A6A-3644-6B8C-7A95-958F9790DC76}"/>
          </ac:spMkLst>
        </pc:spChg>
        <pc:spChg chg="add del mod">
          <ac:chgData name="Vuduc, Richard W" userId="1de4dc2d-0add-4046-8f26-28e50d0bfd7f" providerId="ADAL" clId="{41F95837-B928-1947-B359-308E2FA6C99B}" dt="2025-02-12T15:59:17.156" v="962" actId="478"/>
          <ac:spMkLst>
            <pc:docMk/>
            <pc:sldMk cId="1443613197" sldId="334"/>
            <ac:spMk id="3" creationId="{D8E25742-6D48-7B51-D72F-EAB78EB7718E}"/>
          </ac:spMkLst>
        </pc:spChg>
        <pc:spChg chg="add mod">
          <ac:chgData name="Vuduc, Richard W" userId="1de4dc2d-0add-4046-8f26-28e50d0bfd7f" providerId="ADAL" clId="{41F95837-B928-1947-B359-308E2FA6C99B}" dt="2025-02-12T15:59:25.949" v="964" actId="1076"/>
          <ac:spMkLst>
            <pc:docMk/>
            <pc:sldMk cId="1443613197" sldId="334"/>
            <ac:spMk id="4" creationId="{E3245292-1D9C-D85D-7A01-C3E6BB8D3A62}"/>
          </ac:spMkLst>
        </pc:spChg>
        <pc:spChg chg="add mod">
          <ac:chgData name="Vuduc, Richard W" userId="1de4dc2d-0add-4046-8f26-28e50d0bfd7f" providerId="ADAL" clId="{41F95837-B928-1947-B359-308E2FA6C99B}" dt="2025-02-12T16:55:35.898" v="2457" actId="207"/>
          <ac:spMkLst>
            <pc:docMk/>
            <pc:sldMk cId="1443613197" sldId="334"/>
            <ac:spMk id="5" creationId="{2A0BE565-3F2D-D04B-957A-A5B5B9D3488B}"/>
          </ac:spMkLst>
        </pc:spChg>
        <pc:spChg chg="add mod">
          <ac:chgData name="Vuduc, Richard W" userId="1de4dc2d-0add-4046-8f26-28e50d0bfd7f" providerId="ADAL" clId="{41F95837-B928-1947-B359-308E2FA6C99B}" dt="2025-02-12T16:29:15.084" v="1130" actId="1076"/>
          <ac:spMkLst>
            <pc:docMk/>
            <pc:sldMk cId="1443613197" sldId="334"/>
            <ac:spMk id="6" creationId="{28AD0103-FAD4-4E18-C18C-FC8DC1DDE97F}"/>
          </ac:spMkLst>
        </pc:spChg>
        <pc:spChg chg="add mod">
          <ac:chgData name="Vuduc, Richard W" userId="1de4dc2d-0add-4046-8f26-28e50d0bfd7f" providerId="ADAL" clId="{41F95837-B928-1947-B359-308E2FA6C99B}" dt="2025-02-12T16:55:35.898" v="2457" actId="207"/>
          <ac:spMkLst>
            <pc:docMk/>
            <pc:sldMk cId="1443613197" sldId="334"/>
            <ac:spMk id="7" creationId="{0F403DBF-1350-09D8-807B-EB8300EBB07F}"/>
          </ac:spMkLst>
        </pc:spChg>
        <pc:spChg chg="add mod">
          <ac:chgData name="Vuduc, Richard W" userId="1de4dc2d-0add-4046-8f26-28e50d0bfd7f" providerId="ADAL" clId="{41F95837-B928-1947-B359-308E2FA6C99B}" dt="2025-02-12T16:55:35.898" v="2457" actId="207"/>
          <ac:spMkLst>
            <pc:docMk/>
            <pc:sldMk cId="1443613197" sldId="334"/>
            <ac:spMk id="8" creationId="{CC99155A-9B43-604A-7FEF-0CBE91FAE4FA}"/>
          </ac:spMkLst>
        </pc:spChg>
        <pc:spChg chg="add mod">
          <ac:chgData name="Vuduc, Richard W" userId="1de4dc2d-0add-4046-8f26-28e50d0bfd7f" providerId="ADAL" clId="{41F95837-B928-1947-B359-308E2FA6C99B}" dt="2025-02-12T16:30:30.208" v="1185"/>
          <ac:spMkLst>
            <pc:docMk/>
            <pc:sldMk cId="1443613197" sldId="334"/>
            <ac:spMk id="9" creationId="{DEA55DE2-EC16-6B33-FF11-6658AF382A68}"/>
          </ac:spMkLst>
        </pc:spChg>
        <pc:spChg chg="add mod">
          <ac:chgData name="Vuduc, Richard W" userId="1de4dc2d-0add-4046-8f26-28e50d0bfd7f" providerId="ADAL" clId="{41F95837-B928-1947-B359-308E2FA6C99B}" dt="2025-02-12T16:55:35.898" v="2457" actId="207"/>
          <ac:spMkLst>
            <pc:docMk/>
            <pc:sldMk cId="1443613197" sldId="334"/>
            <ac:spMk id="10" creationId="{687D8A79-153D-8412-826D-0C085E33E95C}"/>
          </ac:spMkLst>
        </pc:spChg>
        <pc:spChg chg="add mod">
          <ac:chgData name="Vuduc, Richard W" userId="1de4dc2d-0add-4046-8f26-28e50d0bfd7f" providerId="ADAL" clId="{41F95837-B928-1947-B359-308E2FA6C99B}" dt="2025-02-12T16:55:35.898" v="2457" actId="207"/>
          <ac:spMkLst>
            <pc:docMk/>
            <pc:sldMk cId="1443613197" sldId="334"/>
            <ac:spMk id="11" creationId="{9E7623CF-E801-85FA-82BE-8ABE2420E0AA}"/>
          </ac:spMkLst>
        </pc:spChg>
        <pc:spChg chg="add mod">
          <ac:chgData name="Vuduc, Richard W" userId="1de4dc2d-0add-4046-8f26-28e50d0bfd7f" providerId="ADAL" clId="{41F95837-B928-1947-B359-308E2FA6C99B}" dt="2025-02-12T16:55:35.898" v="2457" actId="207"/>
          <ac:spMkLst>
            <pc:docMk/>
            <pc:sldMk cId="1443613197" sldId="334"/>
            <ac:spMk id="12" creationId="{BB1A65B1-4AEC-93F4-C8B2-B1DE523C403B}"/>
          </ac:spMkLst>
        </pc:spChg>
        <pc:spChg chg="add mod">
          <ac:chgData name="Vuduc, Richard W" userId="1de4dc2d-0add-4046-8f26-28e50d0bfd7f" providerId="ADAL" clId="{41F95837-B928-1947-B359-308E2FA6C99B}" dt="2025-02-12T16:55:35.898" v="2457" actId="207"/>
          <ac:spMkLst>
            <pc:docMk/>
            <pc:sldMk cId="1443613197" sldId="334"/>
            <ac:spMk id="13" creationId="{745399BE-A5FE-4181-80BB-9870B4900535}"/>
          </ac:spMkLst>
        </pc:spChg>
        <pc:spChg chg="add mod">
          <ac:chgData name="Vuduc, Richard W" userId="1de4dc2d-0add-4046-8f26-28e50d0bfd7f" providerId="ADAL" clId="{41F95837-B928-1947-B359-308E2FA6C99B}" dt="2025-02-12T16:55:35.898" v="2457" actId="207"/>
          <ac:spMkLst>
            <pc:docMk/>
            <pc:sldMk cId="1443613197" sldId="334"/>
            <ac:spMk id="14" creationId="{C87CEC8E-695C-7D8F-03F5-19BCA5CC051E}"/>
          </ac:spMkLst>
        </pc:spChg>
        <pc:spChg chg="add mod">
          <ac:chgData name="Vuduc, Richard W" userId="1de4dc2d-0add-4046-8f26-28e50d0bfd7f" providerId="ADAL" clId="{41F95837-B928-1947-B359-308E2FA6C99B}" dt="2025-02-12T16:56:04.962" v="2462" actId="207"/>
          <ac:spMkLst>
            <pc:docMk/>
            <pc:sldMk cId="1443613197" sldId="334"/>
            <ac:spMk id="15" creationId="{2E2AAA99-EFE3-E0CB-C777-4B5EDC8C975B}"/>
          </ac:spMkLst>
        </pc:spChg>
        <pc:spChg chg="add del mod">
          <ac:chgData name="Vuduc, Richard W" userId="1de4dc2d-0add-4046-8f26-28e50d0bfd7f" providerId="ADAL" clId="{41F95837-B928-1947-B359-308E2FA6C99B}" dt="2025-02-12T16:47:44.733" v="2262" actId="478"/>
          <ac:spMkLst>
            <pc:docMk/>
            <pc:sldMk cId="1443613197" sldId="334"/>
            <ac:spMk id="16" creationId="{22C9E88C-908A-4DC0-B180-CD9D51B0B7C8}"/>
          </ac:spMkLst>
        </pc:spChg>
        <pc:spChg chg="add del mod">
          <ac:chgData name="Vuduc, Richard W" userId="1de4dc2d-0add-4046-8f26-28e50d0bfd7f" providerId="ADAL" clId="{41F95837-B928-1947-B359-308E2FA6C99B}" dt="2025-02-12T16:47:44.733" v="2262" actId="478"/>
          <ac:spMkLst>
            <pc:docMk/>
            <pc:sldMk cId="1443613197" sldId="334"/>
            <ac:spMk id="17" creationId="{CF999B5E-BA43-9A71-B36E-0CA3539F70A1}"/>
          </ac:spMkLst>
        </pc:spChg>
        <pc:spChg chg="add del mod">
          <ac:chgData name="Vuduc, Richard W" userId="1de4dc2d-0add-4046-8f26-28e50d0bfd7f" providerId="ADAL" clId="{41F95837-B928-1947-B359-308E2FA6C99B}" dt="2025-02-12T16:47:44.733" v="2262" actId="478"/>
          <ac:spMkLst>
            <pc:docMk/>
            <pc:sldMk cId="1443613197" sldId="334"/>
            <ac:spMk id="18" creationId="{3650DBEE-5DB7-90EF-A456-E65455046AFD}"/>
          </ac:spMkLst>
        </pc:spChg>
        <pc:spChg chg="add mod">
          <ac:chgData name="Vuduc, Richard W" userId="1de4dc2d-0add-4046-8f26-28e50d0bfd7f" providerId="ADAL" clId="{41F95837-B928-1947-B359-308E2FA6C99B}" dt="2025-02-12T16:56:04.962" v="2462" actId="207"/>
          <ac:spMkLst>
            <pc:docMk/>
            <pc:sldMk cId="1443613197" sldId="334"/>
            <ac:spMk id="19" creationId="{4FE64696-32EB-C7C6-9A53-92919603F710}"/>
          </ac:spMkLst>
        </pc:spChg>
        <pc:spChg chg="mod">
          <ac:chgData name="Vuduc, Richard W" userId="1de4dc2d-0add-4046-8f26-28e50d0bfd7f" providerId="ADAL" clId="{41F95837-B928-1947-B359-308E2FA6C99B}" dt="2025-02-12T16:12:09.705" v="1023" actId="732"/>
          <ac:spMkLst>
            <pc:docMk/>
            <pc:sldMk cId="1443613197" sldId="334"/>
            <ac:spMk id="22" creationId="{2FEF983E-280A-9D03-2E41-07AEB7F69E92}"/>
          </ac:spMkLst>
        </pc:spChg>
        <pc:spChg chg="mod">
          <ac:chgData name="Vuduc, Richard W" userId="1de4dc2d-0add-4046-8f26-28e50d0bfd7f" providerId="ADAL" clId="{41F95837-B928-1947-B359-308E2FA6C99B}" dt="2025-02-12T16:12:09.705" v="1023" actId="732"/>
          <ac:spMkLst>
            <pc:docMk/>
            <pc:sldMk cId="1443613197" sldId="334"/>
            <ac:spMk id="26" creationId="{6448D427-A2FE-22F3-15E2-1EFF28F99EDA}"/>
          </ac:spMkLst>
        </pc:spChg>
        <pc:spChg chg="mod">
          <ac:chgData name="Vuduc, Richard W" userId="1de4dc2d-0add-4046-8f26-28e50d0bfd7f" providerId="ADAL" clId="{41F95837-B928-1947-B359-308E2FA6C99B}" dt="2025-02-12T16:12:09.705" v="1023" actId="732"/>
          <ac:spMkLst>
            <pc:docMk/>
            <pc:sldMk cId="1443613197" sldId="334"/>
            <ac:spMk id="27" creationId="{6EA6CBBA-0643-8800-7219-98C555054821}"/>
          </ac:spMkLst>
        </pc:spChg>
        <pc:spChg chg="mod">
          <ac:chgData name="Vuduc, Richard W" userId="1de4dc2d-0add-4046-8f26-28e50d0bfd7f" providerId="ADAL" clId="{41F95837-B928-1947-B359-308E2FA6C99B}" dt="2025-02-12T16:12:09.705" v="1023" actId="732"/>
          <ac:spMkLst>
            <pc:docMk/>
            <pc:sldMk cId="1443613197" sldId="334"/>
            <ac:spMk id="28" creationId="{8A290713-4375-44A5-3FD6-841079A5BFE7}"/>
          </ac:spMkLst>
        </pc:spChg>
        <pc:spChg chg="add mod">
          <ac:chgData name="Vuduc, Richard W" userId="1de4dc2d-0add-4046-8f26-28e50d0bfd7f" providerId="ADAL" clId="{41F95837-B928-1947-B359-308E2FA6C99B}" dt="2025-02-12T16:56:04.962" v="2462" actId="207"/>
          <ac:spMkLst>
            <pc:docMk/>
            <pc:sldMk cId="1443613197" sldId="334"/>
            <ac:spMk id="29" creationId="{398016BF-471B-93EC-57BD-3C5959B3B843}"/>
          </ac:spMkLst>
        </pc:spChg>
        <pc:spChg chg="add mod">
          <ac:chgData name="Vuduc, Richard W" userId="1de4dc2d-0add-4046-8f26-28e50d0bfd7f" providerId="ADAL" clId="{41F95837-B928-1947-B359-308E2FA6C99B}" dt="2025-02-12T16:56:04.962" v="2462" actId="207"/>
          <ac:spMkLst>
            <pc:docMk/>
            <pc:sldMk cId="1443613197" sldId="334"/>
            <ac:spMk id="30" creationId="{4342E1CC-A3E4-B632-0091-8BCEFF6C959F}"/>
          </ac:spMkLst>
        </pc:spChg>
        <pc:spChg chg="add mod">
          <ac:chgData name="Vuduc, Richard W" userId="1de4dc2d-0add-4046-8f26-28e50d0bfd7f" providerId="ADAL" clId="{41F95837-B928-1947-B359-308E2FA6C99B}" dt="2025-02-12T16:56:04.962" v="2462" actId="207"/>
          <ac:spMkLst>
            <pc:docMk/>
            <pc:sldMk cId="1443613197" sldId="334"/>
            <ac:spMk id="32" creationId="{21208235-A686-0406-0413-6C3C8770CBD5}"/>
          </ac:spMkLst>
        </pc:spChg>
        <pc:spChg chg="mod topLvl">
          <ac:chgData name="Vuduc, Richard W" userId="1de4dc2d-0add-4046-8f26-28e50d0bfd7f" providerId="ADAL" clId="{41F95837-B928-1947-B359-308E2FA6C99B}" dt="2025-02-12T16:12:13.880" v="1027" actId="165"/>
          <ac:spMkLst>
            <pc:docMk/>
            <pc:sldMk cId="1443613197" sldId="334"/>
            <ac:spMk id="36" creationId="{DCB6EF8B-7F11-C2B7-1E6F-9077AEA68FE1}"/>
          </ac:spMkLst>
        </pc:spChg>
        <pc:spChg chg="add mod">
          <ac:chgData name="Vuduc, Richard W" userId="1de4dc2d-0add-4046-8f26-28e50d0bfd7f" providerId="ADAL" clId="{41F95837-B928-1947-B359-308E2FA6C99B}" dt="2025-02-12T16:53:30.484" v="2441" actId="120"/>
          <ac:spMkLst>
            <pc:docMk/>
            <pc:sldMk cId="1443613197" sldId="334"/>
            <ac:spMk id="37" creationId="{91761F6D-0387-403D-E18A-4B622D6B944D}"/>
          </ac:spMkLst>
        </pc:spChg>
        <pc:spChg chg="add mod">
          <ac:chgData name="Vuduc, Richard W" userId="1de4dc2d-0add-4046-8f26-28e50d0bfd7f" providerId="ADAL" clId="{41F95837-B928-1947-B359-308E2FA6C99B}" dt="2025-02-12T16:53:20.225" v="2440" actId="1076"/>
          <ac:spMkLst>
            <pc:docMk/>
            <pc:sldMk cId="1443613197" sldId="334"/>
            <ac:spMk id="38" creationId="{AA0481AF-D14D-F88D-6E61-9761A0A168C5}"/>
          </ac:spMkLst>
        </pc:spChg>
        <pc:spChg chg="add mod">
          <ac:chgData name="Vuduc, Richard W" userId="1de4dc2d-0add-4046-8f26-28e50d0bfd7f" providerId="ADAL" clId="{41F95837-B928-1947-B359-308E2FA6C99B}" dt="2025-02-12T16:52:37.259" v="2438" actId="1076"/>
          <ac:spMkLst>
            <pc:docMk/>
            <pc:sldMk cId="1443613197" sldId="334"/>
            <ac:spMk id="40" creationId="{F8CA60F3-2190-B100-1CAE-60B2B7ACEE43}"/>
          </ac:spMkLst>
        </pc:spChg>
        <pc:spChg chg="add mod">
          <ac:chgData name="Vuduc, Richard W" userId="1de4dc2d-0add-4046-8f26-28e50d0bfd7f" providerId="ADAL" clId="{41F95837-B928-1947-B359-308E2FA6C99B}" dt="2025-02-12T21:26:04.598" v="2499" actId="1076"/>
          <ac:spMkLst>
            <pc:docMk/>
            <pc:sldMk cId="1443613197" sldId="334"/>
            <ac:spMk id="41" creationId="{661739D8-F4B7-7B11-DE0F-B9F8AA0BE424}"/>
          </ac:spMkLst>
        </pc:spChg>
        <pc:grpChg chg="mod">
          <ac:chgData name="Vuduc, Richard W" userId="1de4dc2d-0add-4046-8f26-28e50d0bfd7f" providerId="ADAL" clId="{41F95837-B928-1947-B359-308E2FA6C99B}" dt="2025-02-12T16:12:09.705" v="1023" actId="732"/>
          <ac:grpSpMkLst>
            <pc:docMk/>
            <pc:sldMk cId="1443613197" sldId="334"/>
            <ac:grpSpMk id="20" creationId="{4731DCD7-37A6-19BB-B144-AA5962F00E0B}"/>
          </ac:grpSpMkLst>
        </pc:grpChg>
        <pc:grpChg chg="mod">
          <ac:chgData name="Vuduc, Richard W" userId="1de4dc2d-0add-4046-8f26-28e50d0bfd7f" providerId="ADAL" clId="{41F95837-B928-1947-B359-308E2FA6C99B}" dt="2025-02-12T16:12:09.705" v="1023" actId="732"/>
          <ac:grpSpMkLst>
            <pc:docMk/>
            <pc:sldMk cId="1443613197" sldId="334"/>
            <ac:grpSpMk id="23" creationId="{580BBD8C-52FE-17CC-99D3-C3B29FB0DD33}"/>
          </ac:grpSpMkLst>
        </pc:grpChg>
        <pc:grpChg chg="mod">
          <ac:chgData name="Vuduc, Richard W" userId="1de4dc2d-0add-4046-8f26-28e50d0bfd7f" providerId="ADAL" clId="{41F95837-B928-1947-B359-308E2FA6C99B}" dt="2025-02-12T16:12:09.705" v="1023" actId="732"/>
          <ac:grpSpMkLst>
            <pc:docMk/>
            <pc:sldMk cId="1443613197" sldId="334"/>
            <ac:grpSpMk id="25" creationId="{EB3317D8-EB2A-1E63-FC22-FAB3B030661B}"/>
          </ac:grpSpMkLst>
        </pc:grpChg>
        <pc:grpChg chg="add del mod">
          <ac:chgData name="Vuduc, Richard W" userId="1de4dc2d-0add-4046-8f26-28e50d0bfd7f" providerId="ADAL" clId="{41F95837-B928-1947-B359-308E2FA6C99B}" dt="2025-02-12T16:12:13.880" v="1027" actId="165"/>
          <ac:grpSpMkLst>
            <pc:docMk/>
            <pc:sldMk cId="1443613197" sldId="334"/>
            <ac:grpSpMk id="39" creationId="{F8F9D43F-C97D-CB05-0280-F14870B3350A}"/>
          </ac:grpSpMkLst>
        </pc:grpChg>
        <pc:picChg chg="mod">
          <ac:chgData name="Vuduc, Richard W" userId="1de4dc2d-0add-4046-8f26-28e50d0bfd7f" providerId="ADAL" clId="{41F95837-B928-1947-B359-308E2FA6C99B}" dt="2025-02-12T16:12:09.705" v="1023" actId="732"/>
          <ac:picMkLst>
            <pc:docMk/>
            <pc:sldMk cId="1443613197" sldId="334"/>
            <ac:picMk id="21" creationId="{43C2DF1B-466C-BB83-DD4C-B3BEDA0D825E}"/>
          </ac:picMkLst>
        </pc:picChg>
        <pc:picChg chg="del">
          <ac:chgData name="Vuduc, Richard W" userId="1de4dc2d-0add-4046-8f26-28e50d0bfd7f" providerId="ADAL" clId="{41F95837-B928-1947-B359-308E2FA6C99B}" dt="2025-02-12T15:51:31.774" v="903" actId="478"/>
          <ac:picMkLst>
            <pc:docMk/>
            <pc:sldMk cId="1443613197" sldId="334"/>
            <ac:picMk id="24" creationId="{9A3700A2-884F-8E9D-A62F-FE9DCE3E82C5}"/>
          </ac:picMkLst>
        </pc:picChg>
        <pc:picChg chg="mod">
          <ac:chgData name="Vuduc, Richard W" userId="1de4dc2d-0add-4046-8f26-28e50d0bfd7f" providerId="ADAL" clId="{41F95837-B928-1947-B359-308E2FA6C99B}" dt="2025-02-12T15:50:20.071" v="899"/>
          <ac:picMkLst>
            <pc:docMk/>
            <pc:sldMk cId="1443613197" sldId="334"/>
            <ac:picMk id="34" creationId="{537D9D3E-2A42-C1EC-7B7D-6B3E7A69E006}"/>
          </ac:picMkLst>
        </pc:picChg>
        <pc:picChg chg="mod">
          <ac:chgData name="Vuduc, Richard W" userId="1de4dc2d-0add-4046-8f26-28e50d0bfd7f" providerId="ADAL" clId="{41F95837-B928-1947-B359-308E2FA6C99B}" dt="2025-02-12T16:12:18.699" v="1028" actId="1076"/>
          <ac:picMkLst>
            <pc:docMk/>
            <pc:sldMk cId="1443613197" sldId="334"/>
            <ac:picMk id="1026" creationId="{3D66137D-85AA-8D46-BA2C-F2EBED53B97B}"/>
          </ac:picMkLst>
        </pc:picChg>
        <pc:picChg chg="mod topLvl">
          <ac:chgData name="Vuduc, Richard W" userId="1de4dc2d-0add-4046-8f26-28e50d0bfd7f" providerId="ADAL" clId="{41F95837-B928-1947-B359-308E2FA6C99B}" dt="2025-02-12T16:12:13.880" v="1027" actId="165"/>
          <ac:picMkLst>
            <pc:docMk/>
            <pc:sldMk cId="1443613197" sldId="334"/>
            <ac:picMk id="1028" creationId="{97A2174A-3D06-A591-A6CC-2CD1C68CA5EA}"/>
          </ac:picMkLst>
        </pc:picChg>
      </pc:sldChg>
      <pc:sldChg chg="addSp delSp modSp add del mod">
        <pc:chgData name="Vuduc, Richard W" userId="1de4dc2d-0add-4046-8f26-28e50d0bfd7f" providerId="ADAL" clId="{41F95837-B928-1947-B359-308E2FA6C99B}" dt="2025-02-12T15:50:05.425" v="897" actId="2696"/>
        <pc:sldMkLst>
          <pc:docMk/>
          <pc:sldMk cId="4064099242" sldId="334"/>
        </pc:sldMkLst>
        <pc:spChg chg="mod">
          <ac:chgData name="Vuduc, Richard W" userId="1de4dc2d-0add-4046-8f26-28e50d0bfd7f" providerId="ADAL" clId="{41F95837-B928-1947-B359-308E2FA6C99B}" dt="2025-02-12T15:49:53.207" v="896" actId="478"/>
          <ac:spMkLst>
            <pc:docMk/>
            <pc:sldMk cId="4064099242" sldId="334"/>
            <ac:spMk id="26" creationId="{B36855D9-D318-FEF7-6309-A45ABBC3C63A}"/>
          </ac:spMkLst>
        </pc:spChg>
        <pc:spChg chg="del">
          <ac:chgData name="Vuduc, Richard W" userId="1de4dc2d-0add-4046-8f26-28e50d0bfd7f" providerId="ADAL" clId="{41F95837-B928-1947-B359-308E2FA6C99B}" dt="2025-02-12T15:49:46.111" v="894" actId="478"/>
          <ac:spMkLst>
            <pc:docMk/>
            <pc:sldMk cId="4064099242" sldId="334"/>
            <ac:spMk id="27" creationId="{7E6CE9C8-04B2-8383-E0AC-2D0C63C21770}"/>
          </ac:spMkLst>
        </pc:spChg>
        <pc:spChg chg="add del mod">
          <ac:chgData name="Vuduc, Richard W" userId="1de4dc2d-0add-4046-8f26-28e50d0bfd7f" providerId="ADAL" clId="{41F95837-B928-1947-B359-308E2FA6C99B}" dt="2025-02-12T15:49:53.207" v="896" actId="478"/>
          <ac:spMkLst>
            <pc:docMk/>
            <pc:sldMk cId="4064099242" sldId="334"/>
            <ac:spMk id="28" creationId="{9A00CB5A-3679-15A9-2B2C-19A91D54BA40}"/>
          </ac:spMkLst>
        </pc:spChg>
        <pc:grpChg chg="mod">
          <ac:chgData name="Vuduc, Richard W" userId="1de4dc2d-0add-4046-8f26-28e50d0bfd7f" providerId="ADAL" clId="{41F95837-B928-1947-B359-308E2FA6C99B}" dt="2025-02-12T15:49:34.799" v="893"/>
          <ac:grpSpMkLst>
            <pc:docMk/>
            <pc:sldMk cId="4064099242" sldId="334"/>
            <ac:grpSpMk id="20" creationId="{37E7924C-954B-1631-1400-13DA1BE75BC7}"/>
          </ac:grpSpMkLst>
        </pc:grpChg>
        <pc:grpChg chg="add del">
          <ac:chgData name="Vuduc, Richard W" userId="1de4dc2d-0add-4046-8f26-28e50d0bfd7f" providerId="ADAL" clId="{41F95837-B928-1947-B359-308E2FA6C99B}" dt="2025-02-12T15:49:53.207" v="896" actId="478"/>
          <ac:grpSpMkLst>
            <pc:docMk/>
            <pc:sldMk cId="4064099242" sldId="334"/>
            <ac:grpSpMk id="23" creationId="{112CC6F2-D619-FD1E-6E39-D2A70A05A790}"/>
          </ac:grpSpMkLst>
        </pc:grpChg>
        <pc:grpChg chg="del">
          <ac:chgData name="Vuduc, Richard W" userId="1de4dc2d-0add-4046-8f26-28e50d0bfd7f" providerId="ADAL" clId="{41F95837-B928-1947-B359-308E2FA6C99B}" dt="2025-02-12T15:49:46.111" v="894" actId="478"/>
          <ac:grpSpMkLst>
            <pc:docMk/>
            <pc:sldMk cId="4064099242" sldId="334"/>
            <ac:grpSpMk id="25" creationId="{218A815E-43AE-50A2-6EE1-B9D49DCA50E0}"/>
          </ac:grpSpMkLst>
        </pc:grpChg>
        <pc:grpChg chg="mod">
          <ac:chgData name="Vuduc, Richard W" userId="1de4dc2d-0add-4046-8f26-28e50d0bfd7f" providerId="ADAL" clId="{41F95837-B928-1947-B359-308E2FA6C99B}" dt="2025-02-12T15:49:34.799" v="893"/>
          <ac:grpSpMkLst>
            <pc:docMk/>
            <pc:sldMk cId="4064099242" sldId="334"/>
            <ac:grpSpMk id="39" creationId="{35E33797-E566-4552-23A8-062DAC9DA926}"/>
          </ac:grpSpMkLst>
        </pc:grpChg>
        <pc:picChg chg="mod">
          <ac:chgData name="Vuduc, Richard W" userId="1de4dc2d-0add-4046-8f26-28e50d0bfd7f" providerId="ADAL" clId="{41F95837-B928-1947-B359-308E2FA6C99B}" dt="2025-02-12T15:49:34.799" v="893"/>
          <ac:picMkLst>
            <pc:docMk/>
            <pc:sldMk cId="4064099242" sldId="334"/>
            <ac:picMk id="34" creationId="{3C4BC6C6-124C-E099-19F5-B0F3FAE37C4E}"/>
          </ac:picMkLst>
        </pc:picChg>
        <pc:picChg chg="mod">
          <ac:chgData name="Vuduc, Richard W" userId="1de4dc2d-0add-4046-8f26-28e50d0bfd7f" providerId="ADAL" clId="{41F95837-B928-1947-B359-308E2FA6C99B}" dt="2025-02-12T15:49:34.799" v="893"/>
          <ac:picMkLst>
            <pc:docMk/>
            <pc:sldMk cId="4064099242" sldId="334"/>
            <ac:picMk id="1026" creationId="{297EC777-3267-A1A5-38F3-A880E03B88D3}"/>
          </ac:picMkLst>
        </pc:picChg>
      </pc:sldChg>
      <pc:sldMasterChg chg="modSldLayout">
        <pc:chgData name="Vuduc, Richard W" userId="1de4dc2d-0add-4046-8f26-28e50d0bfd7f" providerId="ADAL" clId="{41F95837-B928-1947-B359-308E2FA6C99B}" dt="2025-02-12T15:56:48.650" v="938"/>
        <pc:sldMasterMkLst>
          <pc:docMk/>
          <pc:sldMasterMk cId="2871032842" sldId="2147483683"/>
        </pc:sldMasterMkLst>
        <pc:sldLayoutChg chg="addSp delSp modSp mod setBg">
          <pc:chgData name="Vuduc, Richard W" userId="1de4dc2d-0add-4046-8f26-28e50d0bfd7f" providerId="ADAL" clId="{41F95837-B928-1947-B359-308E2FA6C99B}" dt="2025-02-12T15:56:48.650" v="938"/>
          <pc:sldLayoutMkLst>
            <pc:docMk/>
            <pc:sldMasterMk cId="2871032842" sldId="2147483683"/>
            <pc:sldLayoutMk cId="454343502" sldId="2147483695"/>
          </pc:sldLayoutMkLst>
          <pc:spChg chg="del">
            <ac:chgData name="Vuduc, Richard W" userId="1de4dc2d-0add-4046-8f26-28e50d0bfd7f" providerId="ADAL" clId="{41F95837-B928-1947-B359-308E2FA6C99B}" dt="2025-02-12T15:56:00.813" v="926" actId="478"/>
            <ac:spMkLst>
              <pc:docMk/>
              <pc:sldMasterMk cId="2871032842" sldId="2147483683"/>
              <pc:sldLayoutMk cId="454343502" sldId="2147483695"/>
              <ac:spMk id="2" creationId="{107AE419-AE08-F348-87A6-E9445B339E62}"/>
            </ac:spMkLst>
          </pc:spChg>
          <pc:spChg chg="del">
            <ac:chgData name="Vuduc, Richard W" userId="1de4dc2d-0add-4046-8f26-28e50d0bfd7f" providerId="ADAL" clId="{41F95837-B928-1947-B359-308E2FA6C99B}" dt="2025-02-12T15:56:00.813" v="926" actId="478"/>
            <ac:spMkLst>
              <pc:docMk/>
              <pc:sldMasterMk cId="2871032842" sldId="2147483683"/>
              <pc:sldLayoutMk cId="454343502" sldId="2147483695"/>
              <ac:spMk id="3" creationId="{C4F02ABE-49F8-8E43-8B96-1F432917E9BB}"/>
            </ac:spMkLst>
          </pc:spChg>
          <pc:spChg chg="del">
            <ac:chgData name="Vuduc, Richard W" userId="1de4dc2d-0add-4046-8f26-28e50d0bfd7f" providerId="ADAL" clId="{41F95837-B928-1947-B359-308E2FA6C99B}" dt="2025-02-12T15:56:00.813" v="926" actId="478"/>
            <ac:spMkLst>
              <pc:docMk/>
              <pc:sldMasterMk cId="2871032842" sldId="2147483683"/>
              <pc:sldLayoutMk cId="454343502" sldId="2147483695"/>
              <ac:spMk id="4" creationId="{6D30AFCF-7504-9244-8529-F384A6BDB3AB}"/>
            </ac:spMkLst>
          </pc:spChg>
          <pc:spChg chg="add del mod">
            <ac:chgData name="Vuduc, Richard W" userId="1de4dc2d-0add-4046-8f26-28e50d0bfd7f" providerId="ADAL" clId="{41F95837-B928-1947-B359-308E2FA6C99B}" dt="2025-02-12T15:56:05.816" v="930"/>
            <ac:spMkLst>
              <pc:docMk/>
              <pc:sldMasterMk cId="2871032842" sldId="2147483683"/>
              <pc:sldLayoutMk cId="454343502" sldId="2147483695"/>
              <ac:spMk id="5" creationId="{512A359C-F01D-27C6-4E5A-1D8B50FBEAF6}"/>
            </ac:spMkLst>
          </pc:spChg>
          <pc:spChg chg="add del mod">
            <ac:chgData name="Vuduc, Richard W" userId="1de4dc2d-0add-4046-8f26-28e50d0bfd7f" providerId="ADAL" clId="{41F95837-B928-1947-B359-308E2FA6C99B}" dt="2025-02-12T15:56:10.404" v="935"/>
            <ac:spMkLst>
              <pc:docMk/>
              <pc:sldMasterMk cId="2871032842" sldId="2147483683"/>
              <pc:sldLayoutMk cId="454343502" sldId="2147483695"/>
              <ac:spMk id="6" creationId="{01A37FB5-714D-7035-176A-887D9139DAB6}"/>
            </ac:spMkLst>
          </pc:spChg>
          <pc:spChg chg="add del mod">
            <ac:chgData name="Vuduc, Richard W" userId="1de4dc2d-0add-4046-8f26-28e50d0bfd7f" providerId="ADAL" clId="{41F95837-B928-1947-B359-308E2FA6C99B}" dt="2025-02-12T15:56:09.371" v="933"/>
            <ac:spMkLst>
              <pc:docMk/>
              <pc:sldMasterMk cId="2871032842" sldId="2147483683"/>
              <pc:sldLayoutMk cId="454343502" sldId="2147483695"/>
              <ac:spMk id="7" creationId="{A469CDC7-FF18-F085-7C24-23C72F372546}"/>
            </ac:spMkLst>
          </pc:spChg>
        </pc:sldLayoutChg>
      </pc:sldMasterChg>
    </pc:docChg>
  </pc:docChgLst>
  <pc:docChgLst>
    <pc:chgData name="Guest User" userId="S::urn:spo:anon#97fc86b324639de09a2918137d9dd0c1b650a77816a3a01e3e2dc38b2500ab71::" providerId="AD" clId="Web-{7067C5A9-E252-61D5-6BDF-63B492454C00}"/>
    <pc:docChg chg="modSld">
      <pc:chgData name="Guest User" userId="S::urn:spo:anon#97fc86b324639de09a2918137d9dd0c1b650a77816a3a01e3e2dc38b2500ab71::" providerId="AD" clId="Web-{7067C5A9-E252-61D5-6BDF-63B492454C00}" dt="2025-02-11T20:12:08.402" v="1" actId="20577"/>
      <pc:docMkLst>
        <pc:docMk/>
      </pc:docMkLst>
      <pc:sldChg chg="modSp">
        <pc:chgData name="Guest User" userId="S::urn:spo:anon#97fc86b324639de09a2918137d9dd0c1b650a77816a3a01e3e2dc38b2500ab71::" providerId="AD" clId="Web-{7067C5A9-E252-61D5-6BDF-63B492454C00}" dt="2025-02-11T20:12:08.402" v="1" actId="20577"/>
        <pc:sldMkLst>
          <pc:docMk/>
          <pc:sldMk cId="2789775945" sldId="256"/>
        </pc:sldMkLst>
        <pc:spChg chg="mod">
          <ac:chgData name="Guest User" userId="S::urn:spo:anon#97fc86b324639de09a2918137d9dd0c1b650a77816a3a01e3e2dc38b2500ab71::" providerId="AD" clId="Web-{7067C5A9-E252-61D5-6BDF-63B492454C00}" dt="2025-02-11T20:12:08.402" v="1" actId="20577"/>
          <ac:spMkLst>
            <pc:docMk/>
            <pc:sldMk cId="2789775945" sldId="256"/>
            <ac:spMk id="2" creationId="{9C0E95FB-AFDA-C24E-BDC1-87184FFF62A0}"/>
          </ac:spMkLst>
        </pc:spChg>
      </pc:sldChg>
    </pc:docChg>
  </pc:docChgLst>
  <pc:docChgLst>
    <pc:chgData name="Vuduc, Richard W" userId="1de4dc2d-0add-4046-8f26-28e50d0bfd7f" providerId="ADAL" clId="{9EE73BD2-9BB7-6441-B481-CD8369709AE8}"/>
    <pc:docChg chg="undo custSel modSld">
      <pc:chgData name="Vuduc, Richard W" userId="1de4dc2d-0add-4046-8f26-28e50d0bfd7f" providerId="ADAL" clId="{9EE73BD2-9BB7-6441-B481-CD8369709AE8}" dt="2025-02-13T16:51:24.141" v="302" actId="20577"/>
      <pc:docMkLst>
        <pc:docMk/>
      </pc:docMkLst>
      <pc:sldChg chg="modSp mod">
        <pc:chgData name="Vuduc, Richard W" userId="1de4dc2d-0add-4046-8f26-28e50d0bfd7f" providerId="ADAL" clId="{9EE73BD2-9BB7-6441-B481-CD8369709AE8}" dt="2025-02-13T03:04:05.512" v="75" actId="13926"/>
        <pc:sldMkLst>
          <pc:docMk/>
          <pc:sldMk cId="3476824479" sldId="267"/>
        </pc:sldMkLst>
        <pc:spChg chg="mod">
          <ac:chgData name="Vuduc, Richard W" userId="1de4dc2d-0add-4046-8f26-28e50d0bfd7f" providerId="ADAL" clId="{9EE73BD2-9BB7-6441-B481-CD8369709AE8}" dt="2025-02-13T03:04:05.512" v="75" actId="13926"/>
          <ac:spMkLst>
            <pc:docMk/>
            <pc:sldMk cId="3476824479" sldId="267"/>
            <ac:spMk id="5" creationId="{980FAB62-4189-E8F1-C271-8614FC73ECAF}"/>
          </ac:spMkLst>
        </pc:spChg>
      </pc:sldChg>
      <pc:sldChg chg="modSp mod">
        <pc:chgData name="Vuduc, Richard W" userId="1de4dc2d-0add-4046-8f26-28e50d0bfd7f" providerId="ADAL" clId="{9EE73BD2-9BB7-6441-B481-CD8369709AE8}" dt="2025-02-13T03:09:13.553" v="227" actId="20577"/>
        <pc:sldMkLst>
          <pc:docMk/>
          <pc:sldMk cId="3687044956" sldId="268"/>
        </pc:sldMkLst>
        <pc:spChg chg="mod">
          <ac:chgData name="Vuduc, Richard W" userId="1de4dc2d-0add-4046-8f26-28e50d0bfd7f" providerId="ADAL" clId="{9EE73BD2-9BB7-6441-B481-CD8369709AE8}" dt="2025-02-13T03:09:13.553" v="227" actId="20577"/>
          <ac:spMkLst>
            <pc:docMk/>
            <pc:sldMk cId="3687044956" sldId="268"/>
            <ac:spMk id="4" creationId="{FEAB90E6-EB09-D3D8-6527-F77BD07856B2}"/>
          </ac:spMkLst>
        </pc:spChg>
        <pc:spChg chg="mod">
          <ac:chgData name="Vuduc, Richard W" userId="1de4dc2d-0add-4046-8f26-28e50d0bfd7f" providerId="ADAL" clId="{9EE73BD2-9BB7-6441-B481-CD8369709AE8}" dt="2025-02-13T03:08:41.880" v="178" actId="20577"/>
          <ac:spMkLst>
            <pc:docMk/>
            <pc:sldMk cId="3687044956" sldId="268"/>
            <ac:spMk id="5" creationId="{A0843833-EFF4-03B5-B8E0-F745DBFD2C76}"/>
          </ac:spMkLst>
        </pc:spChg>
      </pc:sldChg>
      <pc:sldChg chg="mod modShow">
        <pc:chgData name="Vuduc, Richard W" userId="1de4dc2d-0add-4046-8f26-28e50d0bfd7f" providerId="ADAL" clId="{9EE73BD2-9BB7-6441-B481-CD8369709AE8}" dt="2025-02-13T03:09:51.727" v="228" actId="729"/>
        <pc:sldMkLst>
          <pc:docMk/>
          <pc:sldMk cId="1251327776" sldId="269"/>
        </pc:sldMkLst>
      </pc:sldChg>
      <pc:sldChg chg="addSp modSp mod">
        <pc:chgData name="Vuduc, Richard W" userId="1de4dc2d-0add-4046-8f26-28e50d0bfd7f" providerId="ADAL" clId="{9EE73BD2-9BB7-6441-B481-CD8369709AE8}" dt="2025-02-13T02:58:20.931" v="73" actId="20577"/>
        <pc:sldMkLst>
          <pc:docMk/>
          <pc:sldMk cId="1737792374" sldId="333"/>
        </pc:sldMkLst>
        <pc:spChg chg="add mod">
          <ac:chgData name="Vuduc, Richard W" userId="1de4dc2d-0add-4046-8f26-28e50d0bfd7f" providerId="ADAL" clId="{9EE73BD2-9BB7-6441-B481-CD8369709AE8}" dt="2025-02-13T02:58:20.931" v="73" actId="20577"/>
          <ac:spMkLst>
            <pc:docMk/>
            <pc:sldMk cId="1737792374" sldId="333"/>
            <ac:spMk id="3" creationId="{9E016A9D-28EB-78A8-EC01-0CC2AE244B16}"/>
          </ac:spMkLst>
        </pc:spChg>
        <pc:spChg chg="mod">
          <ac:chgData name="Vuduc, Richard W" userId="1de4dc2d-0add-4046-8f26-28e50d0bfd7f" providerId="ADAL" clId="{9EE73BD2-9BB7-6441-B481-CD8369709AE8}" dt="2025-02-13T02:56:47.844" v="23" actId="1076"/>
          <ac:spMkLst>
            <pc:docMk/>
            <pc:sldMk cId="1737792374" sldId="333"/>
            <ac:spMk id="7" creationId="{D95EC83B-9924-8572-6449-8A4E5A2A554A}"/>
          </ac:spMkLst>
        </pc:spChg>
        <pc:spChg chg="mod">
          <ac:chgData name="Vuduc, Richard W" userId="1de4dc2d-0add-4046-8f26-28e50d0bfd7f" providerId="ADAL" clId="{9EE73BD2-9BB7-6441-B481-CD8369709AE8}" dt="2025-02-13T02:57:00.881" v="24" actId="1076"/>
          <ac:spMkLst>
            <pc:docMk/>
            <pc:sldMk cId="1737792374" sldId="333"/>
            <ac:spMk id="12" creationId="{690C6108-2DD8-B4DD-9AEE-2F7E75891D9F}"/>
          </ac:spMkLst>
        </pc:spChg>
        <pc:spChg chg="mod">
          <ac:chgData name="Vuduc, Richard W" userId="1de4dc2d-0add-4046-8f26-28e50d0bfd7f" providerId="ADAL" clId="{9EE73BD2-9BB7-6441-B481-CD8369709AE8}" dt="2025-02-13T02:57:10.947" v="25" actId="1076"/>
          <ac:spMkLst>
            <pc:docMk/>
            <pc:sldMk cId="1737792374" sldId="333"/>
            <ac:spMk id="13" creationId="{A40E0396-18F6-2162-C0EC-A4C462F44379}"/>
          </ac:spMkLst>
        </pc:spChg>
        <pc:picChg chg="add mod">
          <ac:chgData name="Vuduc, Richard W" userId="1de4dc2d-0add-4046-8f26-28e50d0bfd7f" providerId="ADAL" clId="{9EE73BD2-9BB7-6441-B481-CD8369709AE8}" dt="2025-02-13T02:55:42.028" v="10" actId="1076"/>
          <ac:picMkLst>
            <pc:docMk/>
            <pc:sldMk cId="1737792374" sldId="333"/>
            <ac:picMk id="1026" creationId="{BE77888E-4E57-B6CA-BC5F-18C3584CA6A1}"/>
          </ac:picMkLst>
        </pc:picChg>
        <pc:picChg chg="mod">
          <ac:chgData name="Vuduc, Richard W" userId="1de4dc2d-0add-4046-8f26-28e50d0bfd7f" providerId="ADAL" clId="{9EE73BD2-9BB7-6441-B481-CD8369709AE8}" dt="2025-02-13T02:55:24.629" v="4" actId="1076"/>
          <ac:picMkLst>
            <pc:docMk/>
            <pc:sldMk cId="1737792374" sldId="333"/>
            <ac:picMk id="2052" creationId="{CBE3646F-6A76-E625-950F-AEE19E129DD9}"/>
          </ac:picMkLst>
        </pc:picChg>
        <pc:picChg chg="mod">
          <ac:chgData name="Vuduc, Richard W" userId="1de4dc2d-0add-4046-8f26-28e50d0bfd7f" providerId="ADAL" clId="{9EE73BD2-9BB7-6441-B481-CD8369709AE8}" dt="2025-02-13T02:55:35.194" v="9" actId="1076"/>
          <ac:picMkLst>
            <pc:docMk/>
            <pc:sldMk cId="1737792374" sldId="333"/>
            <ac:picMk id="2056" creationId="{10378B35-B676-1F32-0FD3-CCD4A0B08494}"/>
          </ac:picMkLst>
        </pc:picChg>
        <pc:picChg chg="mod">
          <ac:chgData name="Vuduc, Richard W" userId="1de4dc2d-0add-4046-8f26-28e50d0bfd7f" providerId="ADAL" clId="{9EE73BD2-9BB7-6441-B481-CD8369709AE8}" dt="2025-02-13T02:55:08.580" v="0" actId="14100"/>
          <ac:picMkLst>
            <pc:docMk/>
            <pc:sldMk cId="1737792374" sldId="333"/>
            <ac:picMk id="2058" creationId="{255EC830-AE0D-9352-0808-932D39522EB2}"/>
          </ac:picMkLst>
        </pc:picChg>
      </pc:sldChg>
      <pc:sldChg chg="modSp mod">
        <pc:chgData name="Vuduc, Richard W" userId="1de4dc2d-0add-4046-8f26-28e50d0bfd7f" providerId="ADAL" clId="{9EE73BD2-9BB7-6441-B481-CD8369709AE8}" dt="2025-02-13T16:51:24.141" v="302" actId="20577"/>
        <pc:sldMkLst>
          <pc:docMk/>
          <pc:sldMk cId="1443613197" sldId="334"/>
        </pc:sldMkLst>
        <pc:spChg chg="mod">
          <ac:chgData name="Vuduc, Richard W" userId="1de4dc2d-0add-4046-8f26-28e50d0bfd7f" providerId="ADAL" clId="{9EE73BD2-9BB7-6441-B481-CD8369709AE8}" dt="2025-02-13T16:51:24.141" v="302" actId="20577"/>
          <ac:spMkLst>
            <pc:docMk/>
            <pc:sldMk cId="1443613197" sldId="334"/>
            <ac:spMk id="19" creationId="{4FE64696-32EB-C7C6-9A53-92919603F710}"/>
          </ac:spMkLst>
        </pc:spChg>
      </pc:sldChg>
    </pc:docChg>
  </pc:docChgLst>
  <pc:docChgLst>
    <pc:chgData name="Vuduc, Richard W" userId="1de4dc2d-0add-4046-8f26-28e50d0bfd7f" providerId="ADAL" clId="{44957FC2-F3DF-42B6-A4DA-3D1D281AD5CE}"/>
    <pc:docChg chg="modSld">
      <pc:chgData name="Vuduc, Richard W" userId="1de4dc2d-0add-4046-8f26-28e50d0bfd7f" providerId="ADAL" clId="{44957FC2-F3DF-42B6-A4DA-3D1D281AD5CE}" dt="2025-02-13T21:23:18.551" v="18" actId="20577"/>
      <pc:docMkLst>
        <pc:docMk/>
      </pc:docMkLst>
      <pc:sldChg chg="modSp mod">
        <pc:chgData name="Vuduc, Richard W" userId="1de4dc2d-0add-4046-8f26-28e50d0bfd7f" providerId="ADAL" clId="{44957FC2-F3DF-42B6-A4DA-3D1D281AD5CE}" dt="2025-02-13T12:55:01.744" v="13" actId="20577"/>
        <pc:sldMkLst>
          <pc:docMk/>
          <pc:sldMk cId="1737792374" sldId="333"/>
        </pc:sldMkLst>
        <pc:spChg chg="mod">
          <ac:chgData name="Vuduc, Richard W" userId="1de4dc2d-0add-4046-8f26-28e50d0bfd7f" providerId="ADAL" clId="{44957FC2-F3DF-42B6-A4DA-3D1D281AD5CE}" dt="2025-02-13T12:54:44.213" v="4" actId="20577"/>
          <ac:spMkLst>
            <pc:docMk/>
            <pc:sldMk cId="1737792374" sldId="333"/>
            <ac:spMk id="12" creationId="{690C6108-2DD8-B4DD-9AEE-2F7E75891D9F}"/>
          </ac:spMkLst>
        </pc:spChg>
        <pc:spChg chg="mod">
          <ac:chgData name="Vuduc, Richard W" userId="1de4dc2d-0add-4046-8f26-28e50d0bfd7f" providerId="ADAL" clId="{44957FC2-F3DF-42B6-A4DA-3D1D281AD5CE}" dt="2025-02-13T12:55:01.744" v="13" actId="20577"/>
          <ac:spMkLst>
            <pc:docMk/>
            <pc:sldMk cId="1737792374" sldId="333"/>
            <ac:spMk id="13" creationId="{A40E0396-18F6-2162-C0EC-A4C462F44379}"/>
          </ac:spMkLst>
        </pc:spChg>
      </pc:sldChg>
      <pc:sldChg chg="modSp mod">
        <pc:chgData name="Vuduc, Richard W" userId="1de4dc2d-0add-4046-8f26-28e50d0bfd7f" providerId="ADAL" clId="{44957FC2-F3DF-42B6-A4DA-3D1D281AD5CE}" dt="2025-02-13T21:23:18.551" v="18" actId="20577"/>
        <pc:sldMkLst>
          <pc:docMk/>
          <pc:sldMk cId="1443613197" sldId="334"/>
        </pc:sldMkLst>
        <pc:spChg chg="mod">
          <ac:chgData name="Vuduc, Richard W" userId="1de4dc2d-0add-4046-8f26-28e50d0bfd7f" providerId="ADAL" clId="{44957FC2-F3DF-42B6-A4DA-3D1D281AD5CE}" dt="2025-02-13T21:23:18.551" v="18" actId="20577"/>
          <ac:spMkLst>
            <pc:docMk/>
            <pc:sldMk cId="1443613197" sldId="334"/>
            <ac:spMk id="11" creationId="{9E7623CF-E801-85FA-82BE-8ABE2420E0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9B0AA-FD26-3240-906E-D514183805D5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8D9D4-9E3D-D645-AC85-DC5E8CB0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2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sites.google.com</a:t>
            </a:r>
            <a:r>
              <a:rPr lang="en-US"/>
              <a:t>/view/sylee0506</a:t>
            </a:r>
          </a:p>
          <a:p>
            <a:r>
              <a:rPr lang="en-US"/>
              <a:t>https://</a:t>
            </a:r>
            <a:r>
              <a:rPr lang="en-US" err="1"/>
              <a:t>www.linkedin.com</a:t>
            </a:r>
            <a:r>
              <a:rPr lang="en-US"/>
              <a:t>/in/md-mizanur-rahaman-nayan-837361155/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8D9D4-9E3D-D645-AC85-DC5E8CB072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ally blank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34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5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d-mizanur-rahaman-nayan-837361155/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sites.google.com/view/sylee050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enwilfong.com/" TargetMode="External"/><Relationship Id="rId5" Type="http://schemas.openxmlformats.org/officeDocument/2006/relationships/image" Target="../media/image11.jpeg"/><Relationship Id="rId10" Type="http://schemas.openxmlformats.org/officeDocument/2006/relationships/hyperlink" Target="https://www.linkedin.com/in/dhruvsgarg/" TargetMode="External"/><Relationship Id="rId4" Type="http://schemas.openxmlformats.org/officeDocument/2006/relationships/image" Target="../media/image10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zdnet.com/article/intels-hala-point-the-worlds-largest-neuromorphic-computer-has-1-15-billion-neurons/https:/www.zdnet.com/article/intels-hala-point-the-worlds-largest-neuromorphic-computer-has-1-15-billion-neurons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duke.box.com/s/8ubniuw7trl0t8sfy1s3et1rkn1usz5l" TargetMode="External"/><Relationship Id="rId9" Type="http://schemas.openxmlformats.org/officeDocument/2006/relationships/hyperlink" Target="https://www.reuters.com/technology/chip-wars-how-chiplets-are-emerging-core-part-chinas-tech-strategy-2023-07-13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uters.com/technology/chip-wars-how-chiplets-are-emerging-core-part-chinas-tech-strategy-2023-07-13/" TargetMode="External"/><Relationship Id="rId3" Type="http://schemas.openxmlformats.org/officeDocument/2006/relationships/hyperlink" Target="https://duke.box.com/s/8ubniuw7trl0t8sfy1s3et1rkn1usz5l" TargetMode="External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www.zdnet.com/article/intels-hala-point-the-worlds-largest-neuromorphic-computer-has-1-15-billion-neurons/https:/www.zdnet.com/article/intels-hala-point-the-worlds-largest-neuromorphic-computer-has-1-15-billion-neurons/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>
            <a:noAutofit/>
          </a:bodyPr>
          <a:lstStyle/>
          <a:p>
            <a:r>
              <a:rPr lang="en-US" sz="3800">
                <a:latin typeface="Roboto"/>
                <a:ea typeface="Roboto"/>
                <a:cs typeface="Roboto"/>
              </a:rPr>
              <a:t>CRNCH Summit, 2025—Welcome!</a:t>
            </a:r>
            <a:endParaRPr lang="en-US" sz="3800" b="1">
              <a:latin typeface="Roboto"/>
              <a:ea typeface="Roboto"/>
              <a:cs typeface="Roboto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B6519D-AD34-3BEF-937D-6387D663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0" r="18133"/>
          <a:stretch/>
        </p:blipFill>
        <p:spPr bwMode="auto">
          <a:xfrm>
            <a:off x="4313768" y="457201"/>
            <a:ext cx="7497233" cy="4983934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4125949"/>
          </a:xfrm>
        </p:spPr>
        <p:txBody>
          <a:bodyPr>
            <a:normAutofit/>
          </a:bodyPr>
          <a:lstStyle/>
          <a:p>
            <a:r>
              <a:rPr lang="en-US" sz="1800" b="1"/>
              <a:t>February 13-14</a:t>
            </a:r>
          </a:p>
          <a:p>
            <a:endParaRPr lang="en-US" sz="1800" b="1"/>
          </a:p>
          <a:p>
            <a:r>
              <a:rPr lang="en-US" sz="2400" b="1"/>
              <a:t>Hyesoon Kim</a:t>
            </a:r>
            <a:r>
              <a:rPr lang="en-US" sz="2400"/>
              <a:t> (CS)</a:t>
            </a:r>
            <a:endParaRPr lang="en-US" sz="2400" b="1"/>
          </a:p>
          <a:p>
            <a:r>
              <a:rPr lang="en-US" sz="2400"/>
              <a:t>&amp; </a:t>
            </a:r>
            <a:r>
              <a:rPr lang="en-US" sz="2400" b="1"/>
              <a:t>Rich </a:t>
            </a:r>
            <a:r>
              <a:rPr lang="en-US" sz="2400" b="1" err="1"/>
              <a:t>Vuduc</a:t>
            </a:r>
            <a:r>
              <a:rPr lang="en-US" sz="2400"/>
              <a:t> (CSE)</a:t>
            </a:r>
            <a:r>
              <a:rPr lang="en-US" sz="2400" b="1"/>
              <a:t>,</a:t>
            </a:r>
          </a:p>
          <a:p>
            <a:r>
              <a:rPr lang="en-US" sz="2400" i="1"/>
              <a:t>  </a:t>
            </a:r>
            <a:r>
              <a:rPr lang="en-US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Co-directors</a:t>
            </a:r>
          </a:p>
          <a:p>
            <a:r>
              <a:rPr lang="en-US" sz="2400" b="1"/>
              <a:t>Tushar Krishna</a:t>
            </a:r>
            <a:r>
              <a:rPr lang="en-US" sz="2400"/>
              <a:t> (ECE),</a:t>
            </a:r>
          </a:p>
          <a:p>
            <a:r>
              <a:rPr lang="en-US" sz="2400" i="1"/>
              <a:t>  </a:t>
            </a:r>
            <a:r>
              <a:rPr lang="en-US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Assoc. Dir.</a:t>
            </a:r>
          </a:p>
          <a:p>
            <a:r>
              <a:rPr lang="en-US" sz="2400" b="1"/>
              <a:t>Callie Hao</a:t>
            </a:r>
            <a:r>
              <a:rPr lang="en-US" sz="2400"/>
              <a:t> (ECE),</a:t>
            </a:r>
          </a:p>
          <a:p>
            <a:r>
              <a:rPr lang="en-US" sz="2400" i="1"/>
              <a:t>  </a:t>
            </a:r>
            <a:r>
              <a:rPr lang="en-US" sz="2400" i="1">
                <a:solidFill>
                  <a:schemeClr val="tx1">
                    <a:lumMod val="50000"/>
                    <a:lumOff val="50000"/>
                  </a:schemeClr>
                </a:solidFill>
              </a:rPr>
              <a:t>Co-organizer</a:t>
            </a:r>
            <a:endParaRPr lang="en-US" sz="2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F019F-3D42-9724-3830-92006130EF49}"/>
              </a:ext>
            </a:extLst>
          </p:cNvPr>
          <p:cNvSpPr txBox="1"/>
          <p:nvPr/>
        </p:nvSpPr>
        <p:spPr>
          <a:xfrm>
            <a:off x="8963746" y="5459301"/>
            <a:ext cx="2847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Attendees at the 2024 CRNCH Summit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>
            <a:normAutofit/>
          </a:bodyPr>
          <a:lstStyle/>
          <a:p>
            <a:r>
              <a:rPr lang="en-US" sz="3800"/>
              <a:t>What is CRNCH?</a:t>
            </a:r>
            <a:endParaRPr lang="en-US" sz="3800" b="0"/>
          </a:p>
        </p:txBody>
      </p:sp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DD319067-3E4E-E9C2-AD70-F3914242C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87364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0" i="0">
                <a:solidFill>
                  <a:srgbClr val="374151"/>
                </a:solidFill>
                <a:effectLst/>
              </a:rPr>
              <a:t>CRNCH is the </a:t>
            </a:r>
            <a:r>
              <a:rPr lang="en-US" sz="2400" b="1" i="0">
                <a:solidFill>
                  <a:srgbClr val="374151"/>
                </a:solidFill>
                <a:effectLst/>
              </a:rPr>
              <a:t>Center for Research on Novel Computing Hierarchies</a:t>
            </a:r>
            <a:r>
              <a:rPr lang="en-US" sz="2400" b="0" i="0">
                <a:solidFill>
                  <a:srgbClr val="374151"/>
                </a:solidFill>
                <a:effectLst/>
              </a:rPr>
              <a:t>. Its goal is to help researchers at GT (and beyond!) develop community and large-scale research and education programs in </a:t>
            </a:r>
            <a:r>
              <a:rPr lang="en-US" sz="2400" b="1" i="0">
                <a:solidFill>
                  <a:srgbClr val="374151"/>
                </a:solidFill>
                <a:effectLst/>
              </a:rPr>
              <a:t>post-Moore’s Law computing</a:t>
            </a:r>
            <a:r>
              <a:rPr lang="en-US" sz="2400" b="0" i="0">
                <a:solidFill>
                  <a:srgbClr val="374151"/>
                </a:solidFill>
                <a:effectLst/>
              </a:rPr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C8F11B-0F4D-1FCA-7DA3-A98E64744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28" y="3408680"/>
            <a:ext cx="2739812" cy="27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76927-9143-223A-C454-8F5F8ACB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240" y="3408680"/>
            <a:ext cx="2739812" cy="27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E292CF-7998-C792-567E-7AA8AC24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508" y="3408680"/>
            <a:ext cx="2719492" cy="27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7A529-19BA-7054-4431-D7DEDE8C424C}"/>
              </a:ext>
            </a:extLst>
          </p:cNvPr>
          <p:cNvSpPr txBox="1"/>
          <p:nvPr/>
        </p:nvSpPr>
        <p:spPr>
          <a:xfrm>
            <a:off x="4260428" y="6116987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Attendees at the 2024 CRNCH Summit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1D383-37EB-B239-D1A7-AC41DBE5AEEF}"/>
              </a:ext>
            </a:extLst>
          </p:cNvPr>
          <p:cNvGrpSpPr/>
          <p:nvPr/>
        </p:nvGrpSpPr>
        <p:grpSpPr>
          <a:xfrm>
            <a:off x="4582181" y="356534"/>
            <a:ext cx="3027638" cy="2374014"/>
            <a:chOff x="5173301" y="414310"/>
            <a:chExt cx="3027638" cy="2374014"/>
          </a:xfrm>
        </p:grpSpPr>
        <p:pic>
          <p:nvPicPr>
            <p:cNvPr id="5" name="Picture 10" descr="IEEE Rebooting Computing - Wikipedia">
              <a:extLst>
                <a:ext uri="{FF2B5EF4-FFF2-40B4-BE49-F238E27FC236}">
                  <a16:creationId xmlns:a16="http://schemas.microsoft.com/office/drawing/2014/main" id="{9F0D370E-4F1E-6EE8-8696-D2DEB8DAD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301" y="414310"/>
              <a:ext cx="3027638" cy="237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DAFF7F-DF93-6618-8BB8-B3961D0DDD65}"/>
                </a:ext>
              </a:extLst>
            </p:cNvPr>
            <p:cNvSpPr txBox="1"/>
            <p:nvPr/>
          </p:nvSpPr>
          <p:spPr>
            <a:xfrm>
              <a:off x="7183470" y="2327139"/>
              <a:ext cx="712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(2012)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4E0BFE-A73D-DB3B-D5E5-00D99C4D722E}"/>
              </a:ext>
            </a:extLst>
          </p:cNvPr>
          <p:cNvGrpSpPr/>
          <p:nvPr/>
        </p:nvGrpSpPr>
        <p:grpSpPr>
          <a:xfrm>
            <a:off x="7118842" y="357494"/>
            <a:ext cx="2363147" cy="2928012"/>
            <a:chOff x="7709962" y="415270"/>
            <a:chExt cx="2363147" cy="2928012"/>
          </a:xfrm>
        </p:grpSpPr>
        <p:pic>
          <p:nvPicPr>
            <p:cNvPr id="3" name="Picture 2" descr="Thomas Conte | CoC Profiles">
              <a:extLst>
                <a:ext uri="{FF2B5EF4-FFF2-40B4-BE49-F238E27FC236}">
                  <a16:creationId xmlns:a16="http://schemas.microsoft.com/office/drawing/2014/main" id="{9432D1A7-311B-5508-11D1-364CBA167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3003" y="415270"/>
              <a:ext cx="1697049" cy="237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0166B7-CFFB-9D81-7D39-60BED2E37B9C}"/>
                </a:ext>
              </a:extLst>
            </p:cNvPr>
            <p:cNvSpPr txBox="1"/>
            <p:nvPr/>
          </p:nvSpPr>
          <p:spPr>
            <a:xfrm>
              <a:off x="7709962" y="2789284"/>
              <a:ext cx="236314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Tom Conte</a:t>
              </a:r>
            </a:p>
            <a:p>
              <a:pPr algn="ctr"/>
              <a:r>
                <a:rPr 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(GT; CRNCH Founding Director)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C7F8715-D926-8D44-5CBC-0012164AAA29}"/>
              </a:ext>
            </a:extLst>
          </p:cNvPr>
          <p:cNvSpPr txBox="1"/>
          <p:nvPr/>
        </p:nvSpPr>
        <p:spPr>
          <a:xfrm>
            <a:off x="9182438" y="330851"/>
            <a:ext cx="23631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CRNCH is an outgrowth of the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IEEE Rebooting Computing Initiative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co-founded by Tom Conte (GT). Tom formed CRNCH in 2015, partnering with David Bader, Rich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DeMillo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Dick Lipton, and Marilyn Wolf. Tom was joined by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Vivek Sarkar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 co-director in 2018.</a:t>
            </a:r>
          </a:p>
        </p:txBody>
      </p:sp>
    </p:spTree>
    <p:extLst>
      <p:ext uri="{BB962C8B-B14F-4D97-AF65-F5344CB8AC3E}">
        <p14:creationId xmlns:p14="http://schemas.microsoft.com/office/powerpoint/2010/main" val="133685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2A585-7F80-2825-FFBD-D7C173B67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6877FC-F2A0-9F71-8FDC-828343C5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2024 CRNCH Affiliated Projects and Activities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0FAB62-4189-E8F1-C271-8614FC73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441793"/>
          </a:xfrm>
        </p:spPr>
        <p:txBody>
          <a:bodyPr>
            <a:normAutofit/>
          </a:bodyPr>
          <a:lstStyle/>
          <a:p>
            <a:r>
              <a:rPr lang="en-US" b="1" kern="100"/>
              <a:t>FORZA</a:t>
            </a:r>
            <a:r>
              <a:rPr lang="en-US" kern="100"/>
              <a:t>: </a:t>
            </a:r>
            <a:r>
              <a:rPr lang="en-US" kern="100" err="1"/>
              <a:t>iARPA</a:t>
            </a:r>
            <a:r>
              <a:rPr lang="en-US" kern="100"/>
              <a:t> AGILE project </a:t>
            </a:r>
            <a:r>
              <a:rPr lang="en-US" sz="1800" i="1" kern="100"/>
              <a:t>(~ $15M)</a:t>
            </a:r>
            <a:r>
              <a:rPr lang="en-US" kern="100"/>
              <a:t> on codesigning architectures and runtimes with graph analytics applications</a:t>
            </a:r>
          </a:p>
          <a:p>
            <a:r>
              <a:rPr lang="en-US" b="1" kern="100"/>
              <a:t>Rogues Gallery</a:t>
            </a:r>
            <a:r>
              <a:rPr lang="en-US" kern="100"/>
              <a:t>: NSF CCRI </a:t>
            </a:r>
            <a:r>
              <a:rPr lang="en-US" sz="1800" i="1" kern="100"/>
              <a:t>($1.3M)</a:t>
            </a:r>
            <a:r>
              <a:rPr lang="en-US" kern="100"/>
              <a:t>: Ended in October, but RG is active and a $2M renewal proposal is under review</a:t>
            </a:r>
          </a:p>
          <a:p>
            <a:r>
              <a:rPr lang="en-US" b="1" kern="100"/>
              <a:t>RUN-DMX</a:t>
            </a:r>
            <a:r>
              <a:rPr lang="en-US" kern="100"/>
              <a:t>: NSF </a:t>
            </a:r>
            <a:r>
              <a:rPr lang="en-US" kern="100" err="1"/>
              <a:t>PPoSS</a:t>
            </a:r>
            <a:r>
              <a:rPr lang="en-US" kern="100"/>
              <a:t> Large </a:t>
            </a:r>
            <a:r>
              <a:rPr lang="en-US" sz="1800" i="1" kern="100"/>
              <a:t>($4M)</a:t>
            </a:r>
            <a:r>
              <a:rPr lang="en-US" kern="100"/>
              <a:t> on ”smart communication devices” </a:t>
            </a:r>
            <a:r>
              <a:rPr lang="en-US" sz="1800" kern="100"/>
              <a:t>(NICs, memory, storage)</a:t>
            </a:r>
          </a:p>
          <a:p>
            <a:pPr marL="0" indent="0">
              <a:buNone/>
            </a:pPr>
            <a:endParaRPr lang="en-US" kern="100"/>
          </a:p>
          <a:p>
            <a:r>
              <a:rPr lang="en-US" b="1" kern="100"/>
              <a:t>CRNCH Ph.D. Fellowship</a:t>
            </a:r>
            <a:r>
              <a:rPr lang="en-US" kern="100"/>
              <a:t>:</a:t>
            </a:r>
            <a:r>
              <a:rPr lang="en-US" b="1" kern="100"/>
              <a:t> </a:t>
            </a:r>
            <a:r>
              <a:rPr lang="en-US" kern="100"/>
              <a:t>3 recipients (CSE, CS, ECE) </a:t>
            </a:r>
            <a:r>
              <a:rPr lang="en-US" sz="1800" i="1" kern="100"/>
              <a:t>(18 total since 2020)</a:t>
            </a:r>
          </a:p>
          <a:p>
            <a:r>
              <a:rPr lang="en-US" b="1" kern="100"/>
              <a:t>CRNCH-Intel Undergraduate Travel Grant</a:t>
            </a:r>
            <a:r>
              <a:rPr lang="en-US" kern="100"/>
              <a:t>: 1 recipient </a:t>
            </a:r>
            <a:r>
              <a:rPr lang="en-US" kern="100">
                <a:highlight>
                  <a:srgbClr val="FFFF00"/>
                </a:highlight>
              </a:rPr>
              <a:t>(so far!)</a:t>
            </a:r>
          </a:p>
          <a:p>
            <a:r>
              <a:rPr lang="en-US" kern="100"/>
              <a:t>Education: </a:t>
            </a:r>
            <a:r>
              <a:rPr lang="en-US" b="1" kern="100"/>
              <a:t>Two VIP classes </a:t>
            </a:r>
            <a:r>
              <a:rPr lang="en-US" sz="1800" kern="100"/>
              <a:t>(</a:t>
            </a:r>
            <a:r>
              <a:rPr lang="en-US" sz="1800" i="1" kern="100"/>
              <a:t>Future Computing with the Rogues Gallery </a:t>
            </a:r>
            <a:r>
              <a:rPr lang="en-US" sz="1800" kern="100"/>
              <a:t>and </a:t>
            </a:r>
            <a:r>
              <a:rPr lang="en-US" sz="1800" i="1" kern="100"/>
              <a:t>Team Phoenix</a:t>
            </a:r>
            <a:r>
              <a:rPr lang="en-US" sz="1800" kern="1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6824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5E68-5016-E7C0-55BF-761150E4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2024-2025 CRNCH Fellows — Meet @Poster Session</a:t>
            </a:r>
          </a:p>
        </p:txBody>
      </p:sp>
      <p:pic>
        <p:nvPicPr>
          <p:cNvPr id="2052" name="Picture 4" descr="Suyeon Lee">
            <a:extLst>
              <a:ext uri="{FF2B5EF4-FFF2-40B4-BE49-F238E27FC236}">
                <a16:creationId xmlns:a16="http://schemas.microsoft.com/office/drawing/2014/main" id="{CBE3646F-6A76-E625-950F-AEE19E129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16404" r="7432"/>
          <a:stretch/>
        </p:blipFill>
        <p:spPr bwMode="auto">
          <a:xfrm>
            <a:off x="381000" y="2587083"/>
            <a:ext cx="1371600" cy="137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d. Mizanur Rahaman Nayan">
            <a:extLst>
              <a:ext uri="{FF2B5EF4-FFF2-40B4-BE49-F238E27FC236}">
                <a16:creationId xmlns:a16="http://schemas.microsoft.com/office/drawing/2014/main" id="{10378B35-B676-1F32-0FD3-CCD4A0B0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605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en Wilfong">
            <a:extLst>
              <a:ext uri="{FF2B5EF4-FFF2-40B4-BE49-F238E27FC236}">
                <a16:creationId xmlns:a16="http://schemas.microsoft.com/office/drawing/2014/main" id="{255EC830-AE0D-9352-0808-932D3952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548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5EC83B-9924-8572-6449-8A4E5A2A554A}"/>
              </a:ext>
            </a:extLst>
          </p:cNvPr>
          <p:cNvSpPr txBox="1"/>
          <p:nvPr/>
        </p:nvSpPr>
        <p:spPr>
          <a:xfrm>
            <a:off x="1752601" y="1264485"/>
            <a:ext cx="97000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 Wilfong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“Optimizing fluid flow solvers for superchip architectures”</a:t>
            </a:r>
            <a:endParaRPr lang="en-US" sz="140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School of Computational Science and Engineering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Advisors: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Spencer </a:t>
            </a:r>
            <a:r>
              <a:rPr lang="en-US" sz="14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Bryngelson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Aaron </a:t>
            </a:r>
            <a:r>
              <a:rPr lang="en-US" sz="14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Jezghani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C6108-2DD8-B4DD-9AEE-2F7E75891D9F}"/>
              </a:ext>
            </a:extLst>
          </p:cNvPr>
          <p:cNvSpPr txBox="1"/>
          <p:nvPr/>
        </p:nvSpPr>
        <p:spPr>
          <a:xfrm>
            <a:off x="1752600" y="2652850"/>
            <a:ext cx="97000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Suyeon</a:t>
            </a:r>
            <a:r>
              <a:rPr lang="en-US" sz="2800" b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“Asynchronous streaming for (CXL-based) computational remote memory”</a:t>
            </a:r>
            <a:endParaRPr lang="en-US" sz="140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School of Computer Science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Advisor: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 </a:t>
            </a:r>
            <a:r>
              <a:rPr lang="en-US" sz="14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Gavrilovska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E0396-18F6-2162-C0EC-A4C462F44379}"/>
              </a:ext>
            </a:extLst>
          </p:cNvPr>
          <p:cNvSpPr txBox="1"/>
          <p:nvPr/>
        </p:nvSpPr>
        <p:spPr>
          <a:xfrm>
            <a:off x="1752600" y="4039213"/>
            <a:ext cx="97000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Md </a:t>
            </a:r>
            <a:r>
              <a:rPr lang="en-US" sz="2800" b="1" err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Mizanur</a:t>
            </a:r>
            <a:r>
              <a:rPr lang="en-US" sz="2800" b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Rahaman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/>
              </a:rPr>
              <a:t>LinkedIn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“SOT-MRAM-based vector symbolic macro for hyperdimensional computing”</a:t>
            </a:r>
            <a:endParaRPr lang="en-US" sz="140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School of Electrical and Computer Engineering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Advisor: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Azad Naeemi</a:t>
            </a:r>
          </a:p>
        </p:txBody>
      </p:sp>
      <p:pic>
        <p:nvPicPr>
          <p:cNvPr id="1026" name="Picture 2" descr="Dhruv Garg">
            <a:extLst>
              <a:ext uri="{FF2B5EF4-FFF2-40B4-BE49-F238E27FC236}">
                <a16:creationId xmlns:a16="http://schemas.microsoft.com/office/drawing/2014/main" id="{BE77888E-4E57-B6CA-BC5F-18C3584C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398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16A9D-28EB-78A8-EC01-0CC2AE244B16}"/>
              </a:ext>
            </a:extLst>
          </p:cNvPr>
          <p:cNvSpPr txBox="1"/>
          <p:nvPr/>
        </p:nvSpPr>
        <p:spPr>
          <a:xfrm>
            <a:off x="1752599" y="5388839"/>
            <a:ext cx="97000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Dhruv Garg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/>
              </a:rPr>
              <a:t>LinkedIn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</a:t>
            </a:r>
            <a:endParaRPr lang="en-US" sz="32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“Robust FFL: Federated fine-tuning of LLMs in highly unavailable conditions”</a:t>
            </a:r>
            <a:endParaRPr lang="en-US" sz="140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School of Computer Science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Advisor: </a:t>
            </a:r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Alexei </a:t>
            </a:r>
            <a:r>
              <a:rPr lang="en-US" sz="14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Tumanov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79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F24B9-CCBF-4B8C-2BAE-6BDC8F704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AB90E6-EB09-D3D8-6527-F77BD078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b="1"/>
              <a:t>Outreach via Infrastructure: The Rogues Gallery</a:t>
            </a:r>
            <a:endParaRPr lang="en-US" sz="2400" b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43833-EFF4-03B5-B8E0-F745DBFD2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2"/>
            <a:ext cx="4408105" cy="5441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kern="100"/>
              <a:t>A significant CRNCH asset is the </a:t>
            </a:r>
            <a:r>
              <a:rPr lang="en-US" sz="2400" b="1" kern="100">
                <a:solidFill>
                  <a:srgbClr val="A7934B"/>
                </a:solidFill>
              </a:rPr>
              <a:t>Rogues Gallery Testbed</a:t>
            </a:r>
            <a:r>
              <a:rPr lang="en-US" sz="2400" kern="100"/>
              <a:t> for experimental architecture evaluation, led by </a:t>
            </a:r>
            <a:r>
              <a:rPr lang="en-US" sz="2400" b="1" kern="100"/>
              <a:t>Jeff Young</a:t>
            </a:r>
            <a:r>
              <a:rPr lang="en-US" sz="2400" kern="100"/>
              <a:t>, RG serves both our projects and those of the broader NSF CISE community.</a:t>
            </a:r>
          </a:p>
          <a:p>
            <a:r>
              <a:rPr lang="en-US" sz="2400" kern="100"/>
              <a:t>Firsts: Open A64FX testbed, </a:t>
            </a:r>
            <a:r>
              <a:rPr lang="en-US" sz="2400" kern="100" err="1"/>
              <a:t>Pynq</a:t>
            </a:r>
            <a:r>
              <a:rPr lang="en-US" sz="2400" kern="100"/>
              <a:t> FPGA cluster, </a:t>
            </a:r>
            <a:r>
              <a:rPr lang="en-US" sz="2400" kern="100" err="1"/>
              <a:t>Lucata</a:t>
            </a:r>
            <a:r>
              <a:rPr lang="en-US" sz="2400" kern="100"/>
              <a:t> Pathfinder (Graph500), FPAA</a:t>
            </a:r>
          </a:p>
          <a:p>
            <a:r>
              <a:rPr lang="en-US" sz="2400" kern="100"/>
              <a:t>Cited in 25 peer-reviewed publications by NSF CISE researchers</a:t>
            </a:r>
          </a:p>
          <a:p>
            <a:r>
              <a:rPr lang="en-US" sz="2400" kern="100"/>
              <a:t>Supported 15 workshops, 13 tutorials since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4D1043-BAF6-6D6F-08DE-571CC56C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804" y="1215482"/>
            <a:ext cx="6824195" cy="131365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D49ECB-B3E4-1670-AC5C-4B427A01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04" y="2828698"/>
            <a:ext cx="6824195" cy="3828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ED442-E233-BA03-4211-D380F0AE7F99}"/>
              </a:ext>
            </a:extLst>
          </p:cNvPr>
          <p:cNvSpPr txBox="1"/>
          <p:nvPr/>
        </p:nvSpPr>
        <p:spPr>
          <a:xfrm>
            <a:off x="6355553" y="3190240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rgbClr val="003057"/>
                </a:solidFill>
              </a:rPr>
              <a:t>400+ users</a:t>
            </a:r>
          </a:p>
          <a:p>
            <a:pPr algn="ctr"/>
            <a:r>
              <a:rPr lang="en-US" sz="2400">
                <a:solidFill>
                  <a:srgbClr val="003057"/>
                </a:solidFill>
              </a:rPr>
              <a:t>(80 external)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48C75C-FDBE-6D9C-5DF4-0C2C52AF1249}"/>
              </a:ext>
            </a:extLst>
          </p:cNvPr>
          <p:cNvCxnSpPr/>
          <p:nvPr/>
        </p:nvCxnSpPr>
        <p:spPr>
          <a:xfrm>
            <a:off x="5547360" y="3190240"/>
            <a:ext cx="6177280" cy="0"/>
          </a:xfrm>
          <a:prstGeom prst="line">
            <a:avLst/>
          </a:prstGeom>
          <a:ln w="63500">
            <a:solidFill>
              <a:srgbClr val="A7934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4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E244E5-B732-1ACB-03E7-82BDBBE5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1FFAC-B148-2DDB-CDF8-D8FCE0C7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2024 RG-enabled Outreach</a:t>
            </a:r>
            <a:endParaRPr lang="en-US" sz="2400" b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A61A9F-035C-863C-5297-DCE9BF42A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441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kern="100"/>
              <a:t>We increased the number of CRNCH outreach activities in 2024</a:t>
            </a:r>
            <a:r>
              <a:rPr lang="en-US" sz="1400" i="1" kern="100"/>
              <a:t> (from four in 2023 to seven in 2024)</a:t>
            </a:r>
            <a:r>
              <a:rPr lang="en-US" sz="2000" kern="100"/>
              <a:t>.</a:t>
            </a:r>
          </a:p>
          <a:p>
            <a:pPr marL="0" indent="0">
              <a:buNone/>
            </a:pPr>
            <a:r>
              <a:rPr lang="en-US" sz="2000" kern="100"/>
              <a:t>All materials are archived on the CRNCH website and continue to attract collaborations and other external engagements.</a:t>
            </a:r>
          </a:p>
          <a:p>
            <a:pPr marL="0" indent="0">
              <a:buNone/>
            </a:pPr>
            <a:endParaRPr lang="en-US" sz="2000" kern="100"/>
          </a:p>
          <a:p>
            <a:r>
              <a:rPr lang="en-US" sz="1800" b="1" kern="100"/>
              <a:t>SC24 </a:t>
            </a:r>
            <a:r>
              <a:rPr lang="en-US" sz="1800" b="1" kern="100" err="1"/>
              <a:t>BoF</a:t>
            </a:r>
            <a:r>
              <a:rPr lang="en-US" sz="1800" kern="100"/>
              <a:t>: </a:t>
            </a:r>
            <a:r>
              <a:rPr lang="en-US" sz="1800" kern="100">
                <a:solidFill>
                  <a:schemeClr val="accent5"/>
                </a:solidFill>
              </a:rPr>
              <a:t>Advanced Architecture “Playgrounds”</a:t>
            </a:r>
            <a:r>
              <a:rPr lang="en-US" sz="1800" kern="100"/>
              <a:t> — Past Lessons, Current and Future Accesses of Testbeds</a:t>
            </a:r>
          </a:p>
          <a:p>
            <a:r>
              <a:rPr lang="en-US" sz="1800" b="1" kern="100"/>
              <a:t>SC24 Tutorial</a:t>
            </a:r>
            <a:r>
              <a:rPr lang="en-US" sz="1800" kern="100"/>
              <a:t>: </a:t>
            </a:r>
            <a:r>
              <a:rPr lang="en-US" sz="1800" kern="100">
                <a:solidFill>
                  <a:schemeClr val="accent5"/>
                </a:solidFill>
              </a:rPr>
              <a:t>Leveraging </a:t>
            </a:r>
            <a:r>
              <a:rPr lang="en-US" sz="1800" kern="100" err="1">
                <a:solidFill>
                  <a:schemeClr val="accent5"/>
                </a:solidFill>
              </a:rPr>
              <a:t>SmartNICs</a:t>
            </a:r>
            <a:r>
              <a:rPr lang="en-US" sz="1800" kern="100">
                <a:solidFill>
                  <a:schemeClr val="accent5"/>
                </a:solidFill>
              </a:rPr>
              <a:t> for HPC and Data Center Applications</a:t>
            </a:r>
          </a:p>
          <a:p>
            <a:r>
              <a:rPr lang="en-US" sz="1800" b="1" kern="100"/>
              <a:t>SC24 Panel</a:t>
            </a:r>
            <a:r>
              <a:rPr lang="en-US" sz="1800" kern="100"/>
              <a:t>: </a:t>
            </a:r>
            <a:r>
              <a:rPr lang="en-US" sz="1800" kern="100">
                <a:solidFill>
                  <a:schemeClr val="accent5"/>
                </a:solidFill>
              </a:rPr>
              <a:t>Hilbert’s Problems for HPC </a:t>
            </a:r>
            <a:r>
              <a:rPr lang="en-US" sz="1800" kern="100"/>
              <a:t>— What should the community work on next?</a:t>
            </a:r>
          </a:p>
          <a:p>
            <a:r>
              <a:rPr lang="en-US" sz="1800" b="1" kern="100"/>
              <a:t>MICRO24 Tutorial</a:t>
            </a:r>
            <a:r>
              <a:rPr lang="en-US" sz="1800" kern="100"/>
              <a:t>: </a:t>
            </a:r>
            <a:r>
              <a:rPr lang="en-US" sz="1800" kern="100">
                <a:solidFill>
                  <a:schemeClr val="accent5"/>
                </a:solidFill>
              </a:rPr>
              <a:t>Vortex</a:t>
            </a:r>
            <a:r>
              <a:rPr lang="en-US" sz="1800" kern="100"/>
              <a:t> Workshop and Tutorial</a:t>
            </a:r>
          </a:p>
          <a:p>
            <a:r>
              <a:rPr lang="en-US" sz="1800" b="1" kern="100"/>
              <a:t>HotInterconnects’24 Tutorial</a:t>
            </a:r>
            <a:r>
              <a:rPr lang="en-US" sz="1800" kern="100"/>
              <a:t>: </a:t>
            </a:r>
            <a:r>
              <a:rPr lang="en-US" sz="1800" kern="100">
                <a:solidFill>
                  <a:schemeClr val="accent5"/>
                </a:solidFill>
              </a:rPr>
              <a:t>Leveraging </a:t>
            </a:r>
            <a:r>
              <a:rPr lang="en-US" sz="1800" kern="100" err="1">
                <a:solidFill>
                  <a:schemeClr val="accent5"/>
                </a:solidFill>
              </a:rPr>
              <a:t>SmartNICs</a:t>
            </a:r>
            <a:r>
              <a:rPr lang="en-US" sz="1800" kern="100">
                <a:solidFill>
                  <a:schemeClr val="accent5"/>
                </a:solidFill>
              </a:rPr>
              <a:t> for HPC and Data Center Applications</a:t>
            </a:r>
          </a:p>
          <a:p>
            <a:r>
              <a:rPr lang="en-US" sz="1800" b="1" kern="100"/>
              <a:t>FCCM24 Tutorial</a:t>
            </a:r>
            <a:r>
              <a:rPr lang="en-US" sz="1800" kern="100"/>
              <a:t>: </a:t>
            </a:r>
            <a:r>
              <a:rPr lang="en-US" sz="1800" kern="100">
                <a:solidFill>
                  <a:schemeClr val="accent5"/>
                </a:solidFill>
              </a:rPr>
              <a:t>Understanding Your FPGA Design Better</a:t>
            </a:r>
            <a:r>
              <a:rPr lang="en-US" sz="1800" kern="100"/>
              <a:t>: From Rapid Simulation to On-board Profiling (Callie Hao)</a:t>
            </a:r>
          </a:p>
          <a:p>
            <a:r>
              <a:rPr lang="en-US" sz="1800" b="1" kern="100"/>
              <a:t>SIAM PP24 </a:t>
            </a:r>
            <a:r>
              <a:rPr lang="en-US" sz="1800" b="1" kern="100" err="1"/>
              <a:t>Minisymposium</a:t>
            </a:r>
            <a:r>
              <a:rPr lang="en-US" sz="1800" kern="100"/>
              <a:t>: </a:t>
            </a:r>
            <a:r>
              <a:rPr lang="en-US" sz="1800" kern="100">
                <a:solidFill>
                  <a:schemeClr val="accent5"/>
                </a:solidFill>
              </a:rPr>
              <a:t>Smart Networks in HPC: For Fun or Profit (or Both)?</a:t>
            </a:r>
            <a:r>
              <a:rPr lang="en-US" sz="1800" kern="100"/>
              <a:t> – SIAM PP </a:t>
            </a:r>
            <a:r>
              <a:rPr lang="en-US" sz="1800" kern="100" err="1"/>
              <a:t>Minisymposiums</a:t>
            </a:r>
            <a:r>
              <a:rPr lang="en-US" sz="1800" kern="100"/>
              <a:t> on </a:t>
            </a:r>
            <a:r>
              <a:rPr lang="en-US" sz="1800" kern="100" err="1"/>
              <a:t>SmartNICs</a:t>
            </a:r>
            <a:endParaRPr lang="en-US" sz="1800" kern="100"/>
          </a:p>
        </p:txBody>
      </p:sp>
    </p:spTree>
    <p:extLst>
      <p:ext uri="{BB962C8B-B14F-4D97-AF65-F5344CB8AC3E}">
        <p14:creationId xmlns:p14="http://schemas.microsoft.com/office/powerpoint/2010/main" val="125132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A8C7A4B-22BA-2F09-C52D-591E9BCF967F}"/>
              </a:ext>
            </a:extLst>
          </p:cNvPr>
          <p:cNvGrpSpPr/>
          <p:nvPr/>
        </p:nvGrpSpPr>
        <p:grpSpPr>
          <a:xfrm>
            <a:off x="0" y="3429000"/>
            <a:ext cx="6099048" cy="3420281"/>
            <a:chOff x="55139" y="27550"/>
            <a:chExt cx="9811560" cy="682173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3A2CDD13-19A7-DC85-6EDD-64A630CB6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9" y="27550"/>
              <a:ext cx="9811560" cy="682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Shape 274">
              <a:extLst>
                <a:ext uri="{FF2B5EF4-FFF2-40B4-BE49-F238E27FC236}">
                  <a16:creationId xmlns:a16="http://schemas.microsoft.com/office/drawing/2014/main" id="{0848E4D3-5A55-1E75-4282-8A0E89586745}"/>
                </a:ext>
              </a:extLst>
            </p:cNvPr>
            <p:cNvSpPr/>
            <p:nvPr/>
          </p:nvSpPr>
          <p:spPr>
            <a:xfrm rot="1260000">
              <a:off x="5028038" y="2270102"/>
              <a:ext cx="259480" cy="1384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7846" tIns="37846" rIns="37846" bIns="37846">
              <a:spAutoFit/>
            </a:bodyPr>
            <a:lstStyle>
              <a:lvl1pPr>
                <a:defRPr sz="400" b="1"/>
              </a:lvl1pPr>
            </a:lstStyle>
            <a:p>
              <a:r>
                <a:rPr sz="397"/>
                <a:t>……………</a:t>
              </a:r>
            </a:p>
          </p:txBody>
        </p:sp>
        <p:grpSp>
          <p:nvGrpSpPr>
            <p:cNvPr id="23" name="Group 283">
              <a:extLst>
                <a:ext uri="{FF2B5EF4-FFF2-40B4-BE49-F238E27FC236}">
                  <a16:creationId xmlns:a16="http://schemas.microsoft.com/office/drawing/2014/main" id="{D1DD71DB-95A4-20B8-606D-B3EF08A123A9}"/>
                </a:ext>
              </a:extLst>
            </p:cNvPr>
            <p:cNvGrpSpPr/>
            <p:nvPr/>
          </p:nvGrpSpPr>
          <p:grpSpPr>
            <a:xfrm>
              <a:off x="2901257" y="1112423"/>
              <a:ext cx="4934229" cy="1301437"/>
              <a:chOff x="525857" y="1074138"/>
              <a:chExt cx="4968646" cy="1301436"/>
            </a:xfrm>
          </p:grpSpPr>
          <p:grpSp>
            <p:nvGrpSpPr>
              <p:cNvPr id="25" name="Group 281">
                <a:extLst>
                  <a:ext uri="{FF2B5EF4-FFF2-40B4-BE49-F238E27FC236}">
                    <a16:creationId xmlns:a16="http://schemas.microsoft.com/office/drawing/2014/main" id="{9F9BDCD7-944A-B7F3-97B8-7FF06B405CD8}"/>
                  </a:ext>
                </a:extLst>
              </p:cNvPr>
              <p:cNvGrpSpPr/>
              <p:nvPr/>
            </p:nvGrpSpPr>
            <p:grpSpPr>
              <a:xfrm>
                <a:off x="525857" y="1074138"/>
                <a:ext cx="4968646" cy="1203393"/>
                <a:chOff x="525858" y="1074138"/>
                <a:chExt cx="4968646" cy="1203393"/>
              </a:xfrm>
            </p:grpSpPr>
            <p:sp>
              <p:nvSpPr>
                <p:cNvPr id="27" name="Shape 277">
                  <a:extLst>
                    <a:ext uri="{FF2B5EF4-FFF2-40B4-BE49-F238E27FC236}">
                      <a16:creationId xmlns:a16="http://schemas.microsoft.com/office/drawing/2014/main" id="{AFC4BE6C-A30D-D772-1E87-C0D0C1A98B83}"/>
                    </a:ext>
                  </a:extLst>
                </p:cNvPr>
                <p:cNvSpPr/>
                <p:nvPr/>
              </p:nvSpPr>
              <p:spPr>
                <a:xfrm rot="1198081">
                  <a:off x="525858" y="1074138"/>
                  <a:ext cx="4968646" cy="899923"/>
                </a:xfrm>
                <a:prstGeom prst="rect">
                  <a:avLst/>
                </a:prstGeom>
                <a:solidFill>
                  <a:srgbClr val="000000"/>
                </a:solidFill>
                <a:ln w="57150" cap="flat">
                  <a:solidFill>
                    <a:schemeClr val="accent2">
                      <a:satOff val="-18194"/>
                      <a:lumOff val="-11215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45414" tIns="45414" rIns="45414" bIns="45414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 sz="1788"/>
                </a:p>
              </p:txBody>
            </p:sp>
            <p:sp>
              <p:nvSpPr>
                <p:cNvPr id="28" name="Shape 280">
                  <a:extLst>
                    <a:ext uri="{FF2B5EF4-FFF2-40B4-BE49-F238E27FC236}">
                      <a16:creationId xmlns:a16="http://schemas.microsoft.com/office/drawing/2014/main" id="{B0F56F3A-8419-61CE-8F4F-B4E58A6625AC}"/>
                    </a:ext>
                  </a:extLst>
                </p:cNvPr>
                <p:cNvSpPr/>
                <p:nvPr/>
              </p:nvSpPr>
              <p:spPr>
                <a:xfrm rot="17220000">
                  <a:off x="2720718" y="1986905"/>
                  <a:ext cx="296431" cy="284821"/>
                </a:xfrm>
                <a:prstGeom prst="rightArrow">
                  <a:avLst>
                    <a:gd name="adj1" fmla="val 33423"/>
                    <a:gd name="adj2" fmla="val 41990"/>
                  </a:avLst>
                </a:prstGeom>
                <a:solidFill>
                  <a:schemeClr val="accent2">
                    <a:satOff val="-18194"/>
                    <a:lumOff val="-1121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414" tIns="45414" rIns="45414" bIns="45414" numCol="1" anchor="ctr">
                  <a:noAutofit/>
                </a:bodyPr>
                <a:lstStyle/>
                <a:p>
                  <a:endParaRPr sz="1788"/>
                </a:p>
              </p:txBody>
            </p:sp>
          </p:grpSp>
          <p:sp>
            <p:nvSpPr>
              <p:cNvPr id="26" name="Shape 282">
                <a:extLst>
                  <a:ext uri="{FF2B5EF4-FFF2-40B4-BE49-F238E27FC236}">
                    <a16:creationId xmlns:a16="http://schemas.microsoft.com/office/drawing/2014/main" id="{5199687D-9893-6AC3-540A-193F6CDB3AF2}"/>
                  </a:ext>
                </a:extLst>
              </p:cNvPr>
              <p:cNvSpPr/>
              <p:nvPr/>
            </p:nvSpPr>
            <p:spPr>
              <a:xfrm rot="17520000">
                <a:off x="2732593" y="2163470"/>
                <a:ext cx="109155" cy="315054"/>
              </a:xfrm>
              <a:prstGeom prst="rect">
                <a:avLst/>
              </a:prstGeom>
              <a:noFill/>
              <a:ln w="38100" cap="flat">
                <a:solidFill>
                  <a:schemeClr val="accent2">
                    <a:satOff val="-18194"/>
                    <a:lumOff val="-11215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414" tIns="45414" rIns="45414" bIns="45414" numCol="1" anchor="ctr">
                <a:noAutofit/>
              </a:bodyPr>
              <a:lstStyle/>
              <a:p>
                <a:endParaRPr sz="1788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5CB3BC9-A198-6F18-F74E-C05C73B1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0000">
              <a:off x="2998044" y="1251753"/>
              <a:ext cx="4740656" cy="62126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52AC5AA-56F1-07DD-0A74-95B29C8C94F9}"/>
              </a:ext>
            </a:extLst>
          </p:cNvPr>
          <p:cNvSpPr txBox="1"/>
          <p:nvPr/>
        </p:nvSpPr>
        <p:spPr>
          <a:xfrm>
            <a:off x="0" y="6600973"/>
            <a:ext cx="3586548" cy="2462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Ion trap device. </a:t>
            </a:r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2024 STAQ Summer School</a:t>
            </a:r>
            <a:endParaRPr lang="en-US" sz="1000" i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6" name="Picture 2" descr="Intel's Hala Point, the world's largest neuromorphic computer, has 1.15  billion neurons | ZDNET">
            <a:extLst>
              <a:ext uri="{FF2B5EF4-FFF2-40B4-BE49-F238E27FC236}">
                <a16:creationId xmlns:a16="http://schemas.microsoft.com/office/drawing/2014/main" id="{ADAE7249-9EE8-4E19-1CFF-1A4697D13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3384" r="324" b="11616"/>
          <a:stretch/>
        </p:blipFill>
        <p:spPr bwMode="auto">
          <a:xfrm>
            <a:off x="6092952" y="3415064"/>
            <a:ext cx="6099048" cy="34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FB6FA0E-53F2-D5C4-7CD1-3EBD3BAA7FB3}"/>
              </a:ext>
            </a:extLst>
          </p:cNvPr>
          <p:cNvSpPr txBox="1"/>
          <p:nvPr/>
        </p:nvSpPr>
        <p:spPr>
          <a:xfrm>
            <a:off x="9731440" y="6611779"/>
            <a:ext cx="2462084" cy="2462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r"/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 Hala Point. </a:t>
            </a:r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ZDNet</a:t>
            </a:r>
            <a:endParaRPr lang="en-US" sz="1000" i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FFAA58E-11B1-599E-42EC-E502CCD66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715"/>
            <a:ext cx="6099048" cy="34307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6D1C33D-DBE0-BAB8-523E-85853D8728B3}"/>
              </a:ext>
            </a:extLst>
          </p:cNvPr>
          <p:cNvSpPr txBox="1"/>
          <p:nvPr/>
        </p:nvSpPr>
        <p:spPr>
          <a:xfrm>
            <a:off x="0" y="10806"/>
            <a:ext cx="4277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Source: Glen Lockwood (Microsoft) + Adobe Photoshop 2025 </a:t>
            </a:r>
            <a:r>
              <a:rPr lang="en-US" sz="1000" i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GenAI</a:t>
            </a:r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FC9AEFA-8BF6-148A-24CF-4294AD2F6A7B}"/>
              </a:ext>
            </a:extLst>
          </p:cNvPr>
          <p:cNvGrpSpPr/>
          <p:nvPr/>
        </p:nvGrpSpPr>
        <p:grpSpPr>
          <a:xfrm>
            <a:off x="6096000" y="-13936"/>
            <a:ext cx="6099048" cy="3434217"/>
            <a:chOff x="950914" y="631186"/>
            <a:chExt cx="6099048" cy="3434217"/>
          </a:xfrm>
        </p:grpSpPr>
        <p:pic>
          <p:nvPicPr>
            <p:cNvPr id="1028" name="Picture 4" descr="Demo chips made with chiplets by Silicon Valley startup zGlue">
              <a:extLst>
                <a:ext uri="{FF2B5EF4-FFF2-40B4-BE49-F238E27FC236}">
                  <a16:creationId xmlns:a16="http://schemas.microsoft.com/office/drawing/2014/main" id="{B1EDDB49-276C-CB5E-9A0D-034A12705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4" b="6057"/>
            <a:stretch/>
          </p:blipFill>
          <p:spPr bwMode="auto">
            <a:xfrm>
              <a:off x="950914" y="634688"/>
              <a:ext cx="6099048" cy="3430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CACE03-6AF3-219F-725A-40426E647950}"/>
                </a:ext>
              </a:extLst>
            </p:cNvPr>
            <p:cNvSpPr txBox="1"/>
            <p:nvPr/>
          </p:nvSpPr>
          <p:spPr>
            <a:xfrm>
              <a:off x="2769530" y="631186"/>
              <a:ext cx="427738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00" i="1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zGlue</a:t>
              </a:r>
              <a:r>
                <a:rPr lang="en-US" sz="1000" i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demo chips. </a:t>
              </a:r>
              <a:r>
                <a:rPr lang="en-US" sz="1000" i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Source: Reuters</a:t>
              </a:r>
              <a:endPara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6599CD2-EF9B-4A5E-5759-6F28A4ADA377}"/>
              </a:ext>
            </a:extLst>
          </p:cNvPr>
          <p:cNvSpPr txBox="1"/>
          <p:nvPr/>
        </p:nvSpPr>
        <p:spPr>
          <a:xfrm>
            <a:off x="790058" y="298878"/>
            <a:ext cx="10605788" cy="954107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A7934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2025 Summit Theme: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7934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A7934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Next-generation infrastructure is here—now what?</a:t>
            </a:r>
          </a:p>
        </p:txBody>
      </p:sp>
    </p:spTree>
    <p:extLst>
      <p:ext uri="{BB962C8B-B14F-4D97-AF65-F5344CB8AC3E}">
        <p14:creationId xmlns:p14="http://schemas.microsoft.com/office/powerpoint/2010/main" val="286892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2668D-8585-6590-6E74-771992CBF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731DCD7-37A6-19BB-B144-AA5962F00E0B}"/>
              </a:ext>
            </a:extLst>
          </p:cNvPr>
          <p:cNvGrpSpPr/>
          <p:nvPr/>
        </p:nvGrpSpPr>
        <p:grpSpPr>
          <a:xfrm>
            <a:off x="0" y="3429000"/>
            <a:ext cx="6099048" cy="3420281"/>
            <a:chOff x="55139" y="27550"/>
            <a:chExt cx="9811560" cy="6821731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43C2DF1B-466C-BB83-DD4C-B3BEDA0D8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9" y="27550"/>
              <a:ext cx="9811560" cy="682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Shape 274">
              <a:extLst>
                <a:ext uri="{FF2B5EF4-FFF2-40B4-BE49-F238E27FC236}">
                  <a16:creationId xmlns:a16="http://schemas.microsoft.com/office/drawing/2014/main" id="{2FEF983E-280A-9D03-2E41-07AEB7F69E92}"/>
                </a:ext>
              </a:extLst>
            </p:cNvPr>
            <p:cNvSpPr/>
            <p:nvPr/>
          </p:nvSpPr>
          <p:spPr>
            <a:xfrm rot="1260000">
              <a:off x="5028038" y="2270102"/>
              <a:ext cx="259480" cy="1384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7846" tIns="37846" rIns="37846" bIns="37846">
              <a:spAutoFit/>
            </a:bodyPr>
            <a:lstStyle>
              <a:lvl1pPr>
                <a:defRPr sz="400" b="1"/>
              </a:lvl1pPr>
            </a:lstStyle>
            <a:p>
              <a:r>
                <a:rPr sz="397"/>
                <a:t>……………</a:t>
              </a:r>
            </a:p>
          </p:txBody>
        </p:sp>
        <p:grpSp>
          <p:nvGrpSpPr>
            <p:cNvPr id="23" name="Group 283">
              <a:extLst>
                <a:ext uri="{FF2B5EF4-FFF2-40B4-BE49-F238E27FC236}">
                  <a16:creationId xmlns:a16="http://schemas.microsoft.com/office/drawing/2014/main" id="{580BBD8C-52FE-17CC-99D3-C3B29FB0DD33}"/>
                </a:ext>
              </a:extLst>
            </p:cNvPr>
            <p:cNvGrpSpPr/>
            <p:nvPr/>
          </p:nvGrpSpPr>
          <p:grpSpPr>
            <a:xfrm>
              <a:off x="2901257" y="1112423"/>
              <a:ext cx="4934229" cy="1301437"/>
              <a:chOff x="525857" y="1074138"/>
              <a:chExt cx="4968646" cy="1301436"/>
            </a:xfrm>
          </p:grpSpPr>
          <p:grpSp>
            <p:nvGrpSpPr>
              <p:cNvPr id="25" name="Group 281">
                <a:extLst>
                  <a:ext uri="{FF2B5EF4-FFF2-40B4-BE49-F238E27FC236}">
                    <a16:creationId xmlns:a16="http://schemas.microsoft.com/office/drawing/2014/main" id="{EB3317D8-EB2A-1E63-FC22-FAB3B030661B}"/>
                  </a:ext>
                </a:extLst>
              </p:cNvPr>
              <p:cNvGrpSpPr/>
              <p:nvPr/>
            </p:nvGrpSpPr>
            <p:grpSpPr>
              <a:xfrm>
                <a:off x="525857" y="1074138"/>
                <a:ext cx="4968646" cy="1203393"/>
                <a:chOff x="525858" y="1074138"/>
                <a:chExt cx="4968646" cy="1203393"/>
              </a:xfrm>
            </p:grpSpPr>
            <p:sp>
              <p:nvSpPr>
                <p:cNvPr id="27" name="Shape 277">
                  <a:extLst>
                    <a:ext uri="{FF2B5EF4-FFF2-40B4-BE49-F238E27FC236}">
                      <a16:creationId xmlns:a16="http://schemas.microsoft.com/office/drawing/2014/main" id="{6EA6CBBA-0643-8800-7219-98C555054821}"/>
                    </a:ext>
                  </a:extLst>
                </p:cNvPr>
                <p:cNvSpPr/>
                <p:nvPr/>
              </p:nvSpPr>
              <p:spPr>
                <a:xfrm rot="1198081">
                  <a:off x="525858" y="1074138"/>
                  <a:ext cx="4968646" cy="899923"/>
                </a:xfrm>
                <a:prstGeom prst="rect">
                  <a:avLst/>
                </a:prstGeom>
                <a:noFill/>
                <a:ln w="57150" cap="flat">
                  <a:solidFill>
                    <a:schemeClr val="bg2">
                      <a:lumMod val="9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wrap="square" lIns="45414" tIns="45414" rIns="45414" bIns="45414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 sz="1788"/>
                </a:p>
              </p:txBody>
            </p:sp>
            <p:sp>
              <p:nvSpPr>
                <p:cNvPr id="28" name="Shape 280">
                  <a:extLst>
                    <a:ext uri="{FF2B5EF4-FFF2-40B4-BE49-F238E27FC236}">
                      <a16:creationId xmlns:a16="http://schemas.microsoft.com/office/drawing/2014/main" id="{8A290713-4375-44A5-3FD6-841079A5BFE7}"/>
                    </a:ext>
                  </a:extLst>
                </p:cNvPr>
                <p:cNvSpPr/>
                <p:nvPr/>
              </p:nvSpPr>
              <p:spPr>
                <a:xfrm rot="17220000">
                  <a:off x="2720718" y="1986905"/>
                  <a:ext cx="296431" cy="284821"/>
                </a:xfrm>
                <a:prstGeom prst="rightArrow">
                  <a:avLst>
                    <a:gd name="adj1" fmla="val 33423"/>
                    <a:gd name="adj2" fmla="val 41990"/>
                  </a:avLst>
                </a:prstGeom>
                <a:solidFill>
                  <a:schemeClr val="bg2">
                    <a:lumMod val="9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414" tIns="45414" rIns="45414" bIns="45414" numCol="1" anchor="ctr">
                  <a:noAutofit/>
                </a:bodyPr>
                <a:lstStyle/>
                <a:p>
                  <a:endParaRPr sz="1788"/>
                </a:p>
              </p:txBody>
            </p:sp>
          </p:grpSp>
          <p:sp>
            <p:nvSpPr>
              <p:cNvPr id="26" name="Shape 282">
                <a:extLst>
                  <a:ext uri="{FF2B5EF4-FFF2-40B4-BE49-F238E27FC236}">
                    <a16:creationId xmlns:a16="http://schemas.microsoft.com/office/drawing/2014/main" id="{6448D427-A2FE-22F3-15E2-1EFF28F99EDA}"/>
                  </a:ext>
                </a:extLst>
              </p:cNvPr>
              <p:cNvSpPr/>
              <p:nvPr/>
            </p:nvSpPr>
            <p:spPr>
              <a:xfrm rot="17520000">
                <a:off x="2732593" y="2163470"/>
                <a:ext cx="109155" cy="315054"/>
              </a:xfrm>
              <a:prstGeom prst="rect">
                <a:avLst/>
              </a:prstGeom>
              <a:noFill/>
              <a:ln w="38100" cap="flat">
                <a:solidFill>
                  <a:schemeClr val="bg2">
                    <a:lumMod val="90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414" tIns="45414" rIns="45414" bIns="45414" numCol="1" anchor="ctr">
                <a:noAutofit/>
              </a:bodyPr>
              <a:lstStyle/>
              <a:p>
                <a:endParaRPr sz="1788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25CCEFE-8D81-1E51-DEF8-DE77B6415352}"/>
              </a:ext>
            </a:extLst>
          </p:cNvPr>
          <p:cNvSpPr txBox="1"/>
          <p:nvPr/>
        </p:nvSpPr>
        <p:spPr>
          <a:xfrm>
            <a:off x="0" y="6600973"/>
            <a:ext cx="3586548" cy="2462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Ion trap device. </a:t>
            </a:r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2024 STAQ Summer School</a:t>
            </a:r>
            <a:endParaRPr lang="en-US" sz="1000" i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6" name="Picture 2" descr="Intel's Hala Point, the world's largest neuromorphic computer, has 1.15  billion neurons | ZDNET">
            <a:extLst>
              <a:ext uri="{FF2B5EF4-FFF2-40B4-BE49-F238E27FC236}">
                <a16:creationId xmlns:a16="http://schemas.microsoft.com/office/drawing/2014/main" id="{3D66137D-85AA-8D46-BA2C-F2EBED53B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13384" r="324" b="11616"/>
          <a:stretch/>
        </p:blipFill>
        <p:spPr bwMode="auto">
          <a:xfrm>
            <a:off x="6092952" y="3415064"/>
            <a:ext cx="6099048" cy="34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03676C-603D-CC37-762E-506E817502B6}"/>
              </a:ext>
            </a:extLst>
          </p:cNvPr>
          <p:cNvSpPr txBox="1"/>
          <p:nvPr/>
        </p:nvSpPr>
        <p:spPr>
          <a:xfrm>
            <a:off x="9731440" y="6611779"/>
            <a:ext cx="2462084" cy="2462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r"/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 Hala Point. </a:t>
            </a:r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ZDNet</a:t>
            </a:r>
            <a:endParaRPr lang="en-US" sz="1000" i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37D9D3E-2A42-C1EC-7B7D-6B3E7A69E00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0" y="-1715"/>
            <a:ext cx="6099048" cy="34307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585F744-AB4A-4027-F5BB-80143F499297}"/>
              </a:ext>
            </a:extLst>
          </p:cNvPr>
          <p:cNvSpPr txBox="1"/>
          <p:nvPr/>
        </p:nvSpPr>
        <p:spPr>
          <a:xfrm>
            <a:off x="0" y="10806"/>
            <a:ext cx="4277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Source: Glen Lockwood (Microsoft) + Adobe Photoshop 2025 </a:t>
            </a:r>
            <a:r>
              <a:rPr lang="en-US" sz="1000" i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GenAI</a:t>
            </a:r>
            <a:r>
              <a: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F9D43F-C97D-CB05-0280-F14870B3350A}"/>
              </a:ext>
            </a:extLst>
          </p:cNvPr>
          <p:cNvGrpSpPr/>
          <p:nvPr/>
        </p:nvGrpSpPr>
        <p:grpSpPr>
          <a:xfrm>
            <a:off x="6096000" y="-13936"/>
            <a:ext cx="6099048" cy="3434217"/>
            <a:chOff x="950914" y="631186"/>
            <a:chExt cx="6099048" cy="3434217"/>
          </a:xfrm>
        </p:grpSpPr>
        <p:pic>
          <p:nvPicPr>
            <p:cNvPr id="1028" name="Picture 4" descr="Demo chips made with chiplets by Silicon Valley startup zGlue">
              <a:extLst>
                <a:ext uri="{FF2B5EF4-FFF2-40B4-BE49-F238E27FC236}">
                  <a16:creationId xmlns:a16="http://schemas.microsoft.com/office/drawing/2014/main" id="{97A2174A-3D06-A591-A6CC-2CD1C68CA5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4" b="6057"/>
            <a:stretch/>
          </p:blipFill>
          <p:spPr bwMode="auto">
            <a:xfrm>
              <a:off x="950914" y="634688"/>
              <a:ext cx="6099048" cy="3430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CB6EF8B-7F11-C2B7-1E6F-9077AEA68FE1}"/>
                </a:ext>
              </a:extLst>
            </p:cNvPr>
            <p:cNvSpPr txBox="1"/>
            <p:nvPr/>
          </p:nvSpPr>
          <p:spPr>
            <a:xfrm>
              <a:off x="2769530" y="631186"/>
              <a:ext cx="427738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00" i="1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zGlue</a:t>
              </a:r>
              <a:r>
                <a:rPr lang="en-US" sz="1000" i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demo chips. </a:t>
              </a:r>
              <a:r>
                <a:rPr lang="en-US" sz="1000" i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Source: Reuters</a:t>
              </a:r>
              <a:endParaRPr lang="en-US" sz="1000" i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3245292-1D9C-D85D-7A01-C3E6BB8D3A62}"/>
              </a:ext>
            </a:extLst>
          </p:cNvPr>
          <p:cNvSpPr txBox="1"/>
          <p:nvPr/>
        </p:nvSpPr>
        <p:spPr>
          <a:xfrm>
            <a:off x="790058" y="298878"/>
            <a:ext cx="10605788" cy="954107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A7934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2025 Summit Theme: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7934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A7934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Next-generation infrastructure is here—now what?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BE565-3F2D-D04B-957A-A5B5B9D3488B}"/>
              </a:ext>
            </a:extLst>
          </p:cNvPr>
          <p:cNvSpPr txBox="1"/>
          <p:nvPr/>
        </p:nvSpPr>
        <p:spPr>
          <a:xfrm>
            <a:off x="1225252" y="2156043"/>
            <a:ext cx="4572000" cy="55399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Device Building Blocks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(09:55-10:45)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Khan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(GT),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Yu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03DBF-1350-09D8-807B-EB8300EBB07F}"/>
              </a:ext>
            </a:extLst>
          </p:cNvPr>
          <p:cNvSpPr txBox="1"/>
          <p:nvPr/>
        </p:nvSpPr>
        <p:spPr>
          <a:xfrm>
            <a:off x="1222204" y="4100986"/>
            <a:ext cx="4572000" cy="55399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Beyond GPUs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(13:00-13:25)</a:t>
            </a:r>
          </a:p>
          <a:p>
            <a:r>
              <a:rPr lang="en-US" sz="12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Nurvitadhi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Mangoboost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</a:t>
            </a:r>
            <a:r>
              <a:rPr lang="en-US" sz="12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Daglis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(GT),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Mahajan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9155A-9B43-604A-7FEF-0CBE91FAE4FA}"/>
              </a:ext>
            </a:extLst>
          </p:cNvPr>
          <p:cNvSpPr txBox="1"/>
          <p:nvPr/>
        </p:nvSpPr>
        <p:spPr>
          <a:xfrm>
            <a:off x="1222204" y="4659373"/>
            <a:ext cx="4572000" cy="55778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H/W for Novel Models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(14:35-15:50)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Brown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(Duke),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Aimone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(Sandia), </a:t>
            </a:r>
            <a:r>
              <a:rPr lang="en-US" sz="12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Michelogiannakis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(LBNL)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D8A79-153D-8412-826D-0C085E33E95C}"/>
              </a:ext>
            </a:extLst>
          </p:cNvPr>
          <p:cNvSpPr txBox="1"/>
          <p:nvPr/>
        </p:nvSpPr>
        <p:spPr>
          <a:xfrm>
            <a:off x="1222204" y="5221546"/>
            <a:ext cx="4572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Posters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(16:00-17:15)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623CF-E801-85FA-82BE-8ABE2420E0AA}"/>
              </a:ext>
            </a:extLst>
          </p:cNvPr>
          <p:cNvSpPr txBox="1"/>
          <p:nvPr/>
        </p:nvSpPr>
        <p:spPr>
          <a:xfrm>
            <a:off x="1222204" y="5614422"/>
            <a:ext cx="4572000" cy="101566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(Panel) </a:t>
            </a:r>
            <a:r>
              <a:rPr lang="en-US" b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if the US loses semiconductor leadership?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(17:15-18:00)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Datta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(GT) - Moderator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Panelists: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Olofsson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ZeroASIC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Heck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(GT),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Beckmann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(AMD), </a:t>
            </a:r>
            <a:r>
              <a:rPr lang="en-US" sz="12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Nurvitadhi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Mangoboost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1A65B1-4AEC-93F4-C8B2-B1DE523C403B}"/>
              </a:ext>
            </a:extLst>
          </p:cNvPr>
          <p:cNvSpPr txBox="1"/>
          <p:nvPr/>
        </p:nvSpPr>
        <p:spPr>
          <a:xfrm>
            <a:off x="1225252" y="2713248"/>
            <a:ext cx="4572000" cy="55399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Chiplets</a:t>
            </a:r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(10:55-11:45)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Olofsson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ZeroASIC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Sinclair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(Wisconsin)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399BE-A5FE-4181-80BB-9870B4900535}"/>
              </a:ext>
            </a:extLst>
          </p:cNvPr>
          <p:cNvSpPr txBox="1"/>
          <p:nvPr/>
        </p:nvSpPr>
        <p:spPr>
          <a:xfrm>
            <a:off x="1225252" y="1319578"/>
            <a:ext cx="4572000" cy="83099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future of hardware technologies for computing</a:t>
            </a:r>
            <a:r>
              <a:rPr lang="en-US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(09:00-09:45)</a:t>
            </a:r>
          </a:p>
          <a:p>
            <a:r>
              <a:rPr lang="en-US" sz="12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Subhasish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Mitra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(Stanford)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CEC8E-695C-7D8F-03F5-19BCA5CC051E}"/>
              </a:ext>
            </a:extLst>
          </p:cNvPr>
          <p:cNvSpPr txBox="1"/>
          <p:nvPr/>
        </p:nvSpPr>
        <p:spPr>
          <a:xfrm>
            <a:off x="1222204" y="3273261"/>
            <a:ext cx="4572000" cy="83099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(Lunch) </a:t>
            </a:r>
            <a:r>
              <a:rPr lang="en-US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Energy-efficient computing: Do we have a roadmap?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(11:45-13:00)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Peter </a:t>
            </a:r>
            <a:r>
              <a:rPr lang="en-US" sz="12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Kogge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(Notre Dame)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AAA99-EFE3-E0CB-C777-4B5EDC8C975B}"/>
              </a:ext>
            </a:extLst>
          </p:cNvPr>
          <p:cNvSpPr txBox="1"/>
          <p:nvPr/>
        </p:nvSpPr>
        <p:spPr>
          <a:xfrm>
            <a:off x="6462971" y="2100222"/>
            <a:ext cx="4572000" cy="55399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Edge to Clouds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(09:40-10:55)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Runner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Xcelerium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</a:t>
            </a:r>
            <a:r>
              <a:rPr lang="en-US" sz="12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Rastegari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(Microsoft),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Youssef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(IBM)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64696-32EB-C7C6-9A53-92919603F710}"/>
              </a:ext>
            </a:extLst>
          </p:cNvPr>
          <p:cNvSpPr txBox="1"/>
          <p:nvPr/>
        </p:nvSpPr>
        <p:spPr>
          <a:xfrm>
            <a:off x="6456875" y="3766348"/>
            <a:ext cx="4572000" cy="73866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(Panel) </a:t>
            </a:r>
            <a:r>
              <a:rPr lang="en-US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 what?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(13:35-14:20)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(GT) - Moderator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Panelists: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Runner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Xcelerium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Sinclair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Wisc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Simon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(UMBC),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Young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(GT), </a:t>
            </a:r>
            <a:r>
              <a:rPr lang="en-US" sz="12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Rastegari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(Microsoft)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8016BF-471B-93EC-57BD-3C5959B3B843}"/>
              </a:ext>
            </a:extLst>
          </p:cNvPr>
          <p:cNvSpPr txBox="1"/>
          <p:nvPr/>
        </p:nvSpPr>
        <p:spPr>
          <a:xfrm>
            <a:off x="6459923" y="2657722"/>
            <a:ext cx="4572000" cy="55399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GPUs are Still the Future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(11:05-12:20)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Beckmann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(AMD),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Ranade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(LPS),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Thakkar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(NVIDIA/GT)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42E1CC-A3E4-B632-0091-8BCEFF6C959F}"/>
              </a:ext>
            </a:extLst>
          </p:cNvPr>
          <p:cNvSpPr txBox="1"/>
          <p:nvPr/>
        </p:nvSpPr>
        <p:spPr>
          <a:xfrm>
            <a:off x="6462971" y="1319578"/>
            <a:ext cx="4572000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Bottom-up medical superintelligence</a:t>
            </a:r>
            <a:r>
              <a:rPr lang="en-US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(08:45-09:30)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Niraj Jha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(Princeton)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208235-A686-0406-0413-6C3C8770CBD5}"/>
              </a:ext>
            </a:extLst>
          </p:cNvPr>
          <p:cNvSpPr txBox="1"/>
          <p:nvPr/>
        </p:nvSpPr>
        <p:spPr>
          <a:xfrm>
            <a:off x="6456875" y="3216757"/>
            <a:ext cx="4572000" cy="55399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(Lunch) </a:t>
            </a:r>
            <a:r>
              <a:rPr lang="en-US" b="1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ChatHPC</a:t>
            </a:r>
            <a:r>
              <a:rPr lang="en-US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b="1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GenAI</a:t>
            </a:r>
            <a:r>
              <a:rPr lang="en-US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HPC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(12:20-13:35)</a:t>
            </a:r>
          </a:p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Keita </a:t>
            </a:r>
            <a:r>
              <a:rPr lang="en-US" sz="1200" b="1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Teranishi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(ORNL)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761F6D-0387-403D-E18A-4B622D6B944D}"/>
              </a:ext>
            </a:extLst>
          </p:cNvPr>
          <p:cNvSpPr txBox="1"/>
          <p:nvPr/>
        </p:nvSpPr>
        <p:spPr>
          <a:xfrm>
            <a:off x="21295" y="3167390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Day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0481AF-D14D-F88D-6E61-9761A0A168C5}"/>
              </a:ext>
            </a:extLst>
          </p:cNvPr>
          <p:cNvSpPr txBox="1"/>
          <p:nvPr/>
        </p:nvSpPr>
        <p:spPr>
          <a:xfrm>
            <a:off x="11081945" y="3167390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Day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CA60F3-2190-B100-1CAE-60B2B7ACEE43}"/>
              </a:ext>
            </a:extLst>
          </p:cNvPr>
          <p:cNvSpPr txBox="1"/>
          <p:nvPr/>
        </p:nvSpPr>
        <p:spPr>
          <a:xfrm>
            <a:off x="6629401" y="4981899"/>
            <a:ext cx="4402167" cy="73866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200" b="1" err="1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crnch.gatech.edu</a:t>
            </a:r>
            <a:endParaRPr lang="en-US" sz="4200" b="1">
              <a:solidFill>
                <a:srgbClr val="A7934B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1739D8-F4B7-7B11-DE0F-B9F8AA0BE424}"/>
              </a:ext>
            </a:extLst>
          </p:cNvPr>
          <p:cNvSpPr txBox="1"/>
          <p:nvPr/>
        </p:nvSpPr>
        <p:spPr>
          <a:xfrm>
            <a:off x="6716709" y="5716156"/>
            <a:ext cx="4253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guest </a:t>
            </a:r>
            <a:r>
              <a:rPr lang="en-US" sz="24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wifi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use `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GTVisitor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443613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e75722-e205-4e89-a97d-f773117360fd">
      <Terms xmlns="http://schemas.microsoft.com/office/infopath/2007/PartnerControls"/>
    </lcf76f155ced4ddcb4097134ff3c332f>
    <TaxCatchAll xmlns="c4ae3f9f-db3a-4a98-b294-380cb74355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ACD216233A1E488511AF3D99BE3C5F" ma:contentTypeVersion="17" ma:contentTypeDescription="Create a new document." ma:contentTypeScope="" ma:versionID="216a11193081fb717fcef1fbd90734cc">
  <xsd:schema xmlns:xsd="http://www.w3.org/2001/XMLSchema" xmlns:xs="http://www.w3.org/2001/XMLSchema" xmlns:p="http://schemas.microsoft.com/office/2006/metadata/properties" xmlns:ns2="10e75722-e205-4e89-a97d-f773117360fd" xmlns:ns3="c4ae3f9f-db3a-4a98-b294-380cb7435531" targetNamespace="http://schemas.microsoft.com/office/2006/metadata/properties" ma:root="true" ma:fieldsID="014347b4eb6ddac0d181857529b22951" ns2:_="" ns3:_="">
    <xsd:import namespace="10e75722-e205-4e89-a97d-f773117360fd"/>
    <xsd:import namespace="c4ae3f9f-db3a-4a98-b294-380cb74355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e75722-e205-4e89-a97d-f773117360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e3f9f-db3a-4a98-b294-380cb74355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3084eb5-1952-430a-9b86-0af1e7e9cd51}" ma:internalName="TaxCatchAll" ma:showField="CatchAllData" ma:web="c4ae3f9f-db3a-4a98-b294-380cb74355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42FCE0-66DC-4E48-A149-3A54B5710BDC}">
  <ds:schemaRefs>
    <ds:schemaRef ds:uri="10e75722-e205-4e89-a97d-f773117360fd"/>
    <ds:schemaRef ds:uri="c4ae3f9f-db3a-4a98-b294-380cb74355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06785A-55CE-47DB-A51E-3259A8504545}">
  <ds:schemaRefs>
    <ds:schemaRef ds:uri="10e75722-e205-4e89-a97d-f773117360fd"/>
    <ds:schemaRef ds:uri="c4ae3f9f-db3a-4a98-b294-380cb74355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B4772D0-D86A-4825-A9F1-CD1CEB4289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Application>Microsoft Office PowerPoint</Application>
  <PresentationFormat>Widescreen</PresentationFormat>
  <Slides>8</Slides>
  <Notes>1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Custom Design</vt:lpstr>
      <vt:lpstr>1_Custom Design</vt:lpstr>
      <vt:lpstr>CRNCH Summit, 2025—Welcome!</vt:lpstr>
      <vt:lpstr>What is CRNCH?</vt:lpstr>
      <vt:lpstr>2024 CRNCH Affiliated Projects and Activities </vt:lpstr>
      <vt:lpstr>2024-2025 CRNCH Fellows — Meet @Poster Session</vt:lpstr>
      <vt:lpstr>Outreach via Infrastructure: The Rogues Gallery</vt:lpstr>
      <vt:lpstr>2024 RG-enabled Outreach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 Research Center Annual Report Template </dc:title>
  <dc:creator>Gottumukkala, Shruthi Varshitha</dc:creator>
  <cp:revision>1</cp:revision>
  <dcterms:created xsi:type="dcterms:W3CDTF">2023-11-29T20:33:23Z</dcterms:created>
  <dcterms:modified xsi:type="dcterms:W3CDTF">2025-02-13T21:24:01Z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0x010100E2ACD216233A1E488511AF3D99BE3C5F</vt:lpwstr>
  </property>
</Properties>
</file>